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2" r:id="rId2"/>
    <p:sldId id="263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1489E-DA6F-42F9-A71C-7DF603ACE971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55F55-21A7-4F2D-ADDD-228574BB25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9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14/03/2023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76585" y="1255195"/>
            <a:ext cx="4967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>
                <a:solidFill>
                  <a:schemeClr val="bg1"/>
                </a:solidFill>
              </a:rPr>
              <a:t>CANDIDATURA AO GALARDÃO</a:t>
            </a:r>
            <a:endParaRPr lang="pt-PT" sz="44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5529469" y="2456277"/>
            <a:ext cx="2261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Ano Letivo 2022-2023</a:t>
            </a:r>
          </a:p>
        </p:txBody>
      </p:sp>
      <p:sp>
        <p:nvSpPr>
          <p:cNvPr id="4" name="Rectângulo 3"/>
          <p:cNvSpPr/>
          <p:nvPr/>
        </p:nvSpPr>
        <p:spPr>
          <a:xfrm>
            <a:off x="3892378" y="3285768"/>
            <a:ext cx="51280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solidFill>
                  <a:schemeClr val="bg1"/>
                </a:solidFill>
              </a:rPr>
              <a:t>NOME DA ESCOLA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313037" y="5513177"/>
            <a:ext cx="2467233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Concelho</a:t>
            </a:r>
          </a:p>
        </p:txBody>
      </p:sp>
      <p:sp>
        <p:nvSpPr>
          <p:cNvPr id="18" name="Rectângulo 17"/>
          <p:cNvSpPr/>
          <p:nvPr/>
        </p:nvSpPr>
        <p:spPr>
          <a:xfrm>
            <a:off x="313037" y="6034909"/>
            <a:ext cx="293679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Nome dos(as) Professores(as) Coordenadores(as)</a:t>
            </a:r>
          </a:p>
        </p:txBody>
      </p:sp>
      <p:pic>
        <p:nvPicPr>
          <p:cNvPr id="7" name="Imagem 6" descr="Uma imagem com logótipo&#10;&#10;Descrição gerada automaticamente">
            <a:extLst>
              <a:ext uri="{FF2B5EF4-FFF2-40B4-BE49-F238E27FC236}">
                <a16:creationId xmlns:a16="http://schemas.microsoft.com/office/drawing/2014/main" id="{FE035CE3-8D48-42C7-BEF9-153343843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84" y="4015408"/>
            <a:ext cx="1181913" cy="11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2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26803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42965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02564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39461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D8548DE-D74A-4851-B040-5C4BBE06A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12" y="728662"/>
            <a:ext cx="55911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1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04888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36586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29571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8578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34425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6122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00738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723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443</Words>
  <Application>Microsoft Office PowerPoint</Application>
  <PresentationFormat>Apresentação no Ecrã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EcoEscolas EcoEscolas</cp:lastModifiedBy>
  <cp:revision>27</cp:revision>
  <cp:lastPrinted>2019-12-11T12:42:31Z</cp:lastPrinted>
  <dcterms:created xsi:type="dcterms:W3CDTF">2019-02-05T21:01:01Z</dcterms:created>
  <dcterms:modified xsi:type="dcterms:W3CDTF">2023-03-14T17:13:21Z</dcterms:modified>
</cp:coreProperties>
</file>