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62" r:id="rId2"/>
    <p:sldId id="263" r:id="rId3"/>
    <p:sldId id="283" r:id="rId4"/>
    <p:sldId id="284" r:id="rId5"/>
    <p:sldId id="285" r:id="rId6"/>
    <p:sldId id="286" r:id="rId7"/>
    <p:sldId id="287" r:id="rId8"/>
    <p:sldId id="288" r:id="rId9"/>
    <p:sldId id="289" r:id="rId10"/>
    <p:sldId id="290" r:id="rId11"/>
    <p:sldId id="291" r:id="rId12"/>
    <p:sldId id="292" r:id="rId13"/>
    <p:sldId id="293" r:id="rId14"/>
    <p:sldId id="295" r:id="rId15"/>
    <p:sldId id="294" r:id="rId16"/>
  </p:sldIdLst>
  <p:sldSz cx="9144000" cy="6858000" type="screen4x3"/>
  <p:notesSz cx="7053263" cy="10180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2" autoAdjust="0"/>
    <p:restoredTop sz="94660"/>
  </p:normalViewPr>
  <p:slideViewPr>
    <p:cSldViewPr snapToGrid="0">
      <p:cViewPr varScale="1">
        <p:scale>
          <a:sx n="72" d="100"/>
          <a:sy n="72" d="100"/>
        </p:scale>
        <p:origin x="1308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5938" cy="5095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995738" y="0"/>
            <a:ext cx="3055937" cy="5095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91489E-DA6F-42F9-A71C-7DF603ACE971}" type="datetimeFigureOut">
              <a:rPr lang="pt-PT" smtClean="0"/>
              <a:t>16/02/2022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982663" y="763588"/>
            <a:ext cx="5089525" cy="38179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704850" y="4835525"/>
            <a:ext cx="5643563" cy="45815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9669463"/>
            <a:ext cx="3055938" cy="5095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995738" y="9669463"/>
            <a:ext cx="3055937" cy="5095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055F55-21A7-4F2D-ADDD-228574BB2535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0079111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/>
              <a:t>Clique para editar o estilo de subtítulo do Modelo Global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CFF22-EE45-4F5C-B173-8DF8255B900F}" type="datetimeFigureOut">
              <a:rPr lang="pt-PT" smtClean="0"/>
              <a:t>16/02/2022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1CC23-B1AE-4F8D-81B9-8D22F216495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1152108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CFF22-EE45-4F5C-B173-8DF8255B900F}" type="datetimeFigureOut">
              <a:rPr lang="pt-PT" smtClean="0"/>
              <a:t>16/02/2022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1CC23-B1AE-4F8D-81B9-8D22F216495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9438260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CFF22-EE45-4F5C-B173-8DF8255B900F}" type="datetimeFigureOut">
              <a:rPr lang="pt-PT" smtClean="0"/>
              <a:t>16/02/2022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1CC23-B1AE-4F8D-81B9-8D22F216495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0399310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CFF22-EE45-4F5C-B173-8DF8255B900F}" type="datetimeFigureOut">
              <a:rPr lang="pt-PT" smtClean="0"/>
              <a:t>16/02/2022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1CC23-B1AE-4F8D-81B9-8D22F216495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7867359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CFF22-EE45-4F5C-B173-8DF8255B900F}" type="datetimeFigureOut">
              <a:rPr lang="pt-PT" smtClean="0"/>
              <a:t>16/02/2022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1CC23-B1AE-4F8D-81B9-8D22F216495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73119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CFF22-EE45-4F5C-B173-8DF8255B900F}" type="datetimeFigureOut">
              <a:rPr lang="pt-PT" smtClean="0"/>
              <a:t>16/02/2022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1CC23-B1AE-4F8D-81B9-8D22F216495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7996617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CFF22-EE45-4F5C-B173-8DF8255B900F}" type="datetimeFigureOut">
              <a:rPr lang="pt-PT" smtClean="0"/>
              <a:t>16/02/2022</a:t>
            </a:fld>
            <a:endParaRPr lang="pt-P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1CC23-B1AE-4F8D-81B9-8D22F216495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325196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CFF22-EE45-4F5C-B173-8DF8255B900F}" type="datetimeFigureOut">
              <a:rPr lang="pt-PT" smtClean="0"/>
              <a:t>16/02/2022</a:t>
            </a:fld>
            <a:endParaRPr lang="pt-P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1CC23-B1AE-4F8D-81B9-8D22F216495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1269642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CFF22-EE45-4F5C-B173-8DF8255B900F}" type="datetimeFigureOut">
              <a:rPr lang="pt-PT" smtClean="0"/>
              <a:t>16/02/2022</a:t>
            </a:fld>
            <a:endParaRPr lang="pt-P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1CC23-B1AE-4F8D-81B9-8D22F216495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8483225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CFF22-EE45-4F5C-B173-8DF8255B900F}" type="datetimeFigureOut">
              <a:rPr lang="pt-PT" smtClean="0"/>
              <a:t>16/02/2022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1CC23-B1AE-4F8D-81B9-8D22F216495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1644279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PT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CFF22-EE45-4F5C-B173-8DF8255B900F}" type="datetimeFigureOut">
              <a:rPr lang="pt-PT" smtClean="0"/>
              <a:t>16/02/2022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1CC23-B1AE-4F8D-81B9-8D22F216495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0600927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CFF22-EE45-4F5C-B173-8DF8255B900F}" type="datetimeFigureOut">
              <a:rPr lang="pt-PT" smtClean="0"/>
              <a:t>16/02/2022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61CC23-B1AE-4F8D-81B9-8D22F216495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114685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4176585" y="1255195"/>
            <a:ext cx="496741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3600" b="1" dirty="0">
                <a:solidFill>
                  <a:schemeClr val="bg1"/>
                </a:solidFill>
              </a:rPr>
              <a:t>CANDIDATURA AO GALARDÃO</a:t>
            </a:r>
            <a:endParaRPr lang="pt-PT" sz="4400" b="1" dirty="0">
              <a:solidFill>
                <a:schemeClr val="bg1"/>
              </a:solidFill>
            </a:endParaRPr>
          </a:p>
        </p:txBody>
      </p:sp>
      <p:sp>
        <p:nvSpPr>
          <p:cNvPr id="3" name="Rectângulo 2"/>
          <p:cNvSpPr/>
          <p:nvPr/>
        </p:nvSpPr>
        <p:spPr>
          <a:xfrm>
            <a:off x="5529469" y="2456277"/>
            <a:ext cx="22616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PT" b="1" dirty="0">
                <a:solidFill>
                  <a:schemeClr val="bg1"/>
                </a:solidFill>
              </a:rPr>
              <a:t>Ano Letivo 2021-2022</a:t>
            </a:r>
          </a:p>
        </p:txBody>
      </p:sp>
      <p:sp>
        <p:nvSpPr>
          <p:cNvPr id="4" name="Rectângulo 3"/>
          <p:cNvSpPr/>
          <p:nvPr/>
        </p:nvSpPr>
        <p:spPr>
          <a:xfrm>
            <a:off x="3892378" y="3285768"/>
            <a:ext cx="5128054" cy="36933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pt-PT" b="1" i="1" dirty="0">
                <a:solidFill>
                  <a:schemeClr val="bg1"/>
                </a:solidFill>
              </a:rPr>
              <a:t>NOME DA ESCOLA</a:t>
            </a:r>
          </a:p>
        </p:txBody>
      </p:sp>
      <p:sp>
        <p:nvSpPr>
          <p:cNvPr id="17" name="Rectângulo 16"/>
          <p:cNvSpPr/>
          <p:nvPr/>
        </p:nvSpPr>
        <p:spPr>
          <a:xfrm>
            <a:off x="313037" y="5513177"/>
            <a:ext cx="2467233" cy="338554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pt-PT" sz="1600" b="1" i="1" dirty="0">
                <a:solidFill>
                  <a:schemeClr val="bg1"/>
                </a:solidFill>
              </a:rPr>
              <a:t>Concelho</a:t>
            </a:r>
          </a:p>
        </p:txBody>
      </p:sp>
      <p:sp>
        <p:nvSpPr>
          <p:cNvPr id="18" name="Rectângulo 17"/>
          <p:cNvSpPr/>
          <p:nvPr/>
        </p:nvSpPr>
        <p:spPr>
          <a:xfrm>
            <a:off x="313037" y="6034909"/>
            <a:ext cx="2936790" cy="58477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pt-PT" sz="1600" b="1" i="1" dirty="0">
                <a:solidFill>
                  <a:schemeClr val="bg1"/>
                </a:solidFill>
              </a:rPr>
              <a:t>Nome dos(as) Professores(as) Coordenadores(as)</a:t>
            </a:r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BE572717-3C5D-47AB-BEF2-06DCEF6F97C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829" y="3907758"/>
            <a:ext cx="1179648" cy="1200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65271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6">
            <a:extLst>
              <a:ext uri="{FF2B5EF4-FFF2-40B4-BE49-F238E27FC236}">
                <a16:creationId xmlns:a16="http://schemas.microsoft.com/office/drawing/2014/main" id="{C5362530-8AD2-4251-88A5-2005BC4A6CB4}"/>
              </a:ext>
            </a:extLst>
          </p:cNvPr>
          <p:cNvSpPr/>
          <p:nvPr/>
        </p:nvSpPr>
        <p:spPr>
          <a:xfrm>
            <a:off x="108678" y="6335750"/>
            <a:ext cx="5474661" cy="430968"/>
          </a:xfrm>
          <a:prstGeom prst="rect">
            <a:avLst/>
          </a:prstGeom>
          <a:solidFill>
            <a:schemeClr val="accent6">
              <a:lumMod val="20000"/>
              <a:lumOff val="80000"/>
              <a:alpha val="36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PT" sz="1600" b="1" i="1" dirty="0">
                <a:solidFill>
                  <a:schemeClr val="tx1"/>
                </a:solidFill>
              </a:rPr>
              <a:t>Nome da escola / Período Escolar</a:t>
            </a:r>
          </a:p>
        </p:txBody>
      </p:sp>
      <p:sp>
        <p:nvSpPr>
          <p:cNvPr id="3" name="Retângulo 7">
            <a:extLst>
              <a:ext uri="{FF2B5EF4-FFF2-40B4-BE49-F238E27FC236}">
                <a16:creationId xmlns:a16="http://schemas.microsoft.com/office/drawing/2014/main" id="{E3666BEA-D1DA-4422-9E33-0F2267DA6AF7}"/>
              </a:ext>
            </a:extLst>
          </p:cNvPr>
          <p:cNvSpPr/>
          <p:nvPr/>
        </p:nvSpPr>
        <p:spPr>
          <a:xfrm>
            <a:off x="4942703" y="141694"/>
            <a:ext cx="4092617" cy="3688901"/>
          </a:xfrm>
          <a:prstGeom prst="rect">
            <a:avLst/>
          </a:prstGeom>
          <a:solidFill>
            <a:schemeClr val="accent6">
              <a:lumMod val="20000"/>
              <a:lumOff val="80000"/>
              <a:alpha val="36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1600" i="1" dirty="0">
                <a:solidFill>
                  <a:schemeClr val="tx1"/>
                </a:solidFill>
              </a:rPr>
              <a:t>Fotografia</a:t>
            </a:r>
          </a:p>
        </p:txBody>
      </p:sp>
      <p:sp>
        <p:nvSpPr>
          <p:cNvPr id="4" name="Retângulo 8">
            <a:extLst>
              <a:ext uri="{FF2B5EF4-FFF2-40B4-BE49-F238E27FC236}">
                <a16:creationId xmlns:a16="http://schemas.microsoft.com/office/drawing/2014/main" id="{8EB57598-9DCD-4DD2-AFB5-0DC13B4907A8}"/>
              </a:ext>
            </a:extLst>
          </p:cNvPr>
          <p:cNvSpPr/>
          <p:nvPr/>
        </p:nvSpPr>
        <p:spPr>
          <a:xfrm>
            <a:off x="5683269" y="3968475"/>
            <a:ext cx="3352051" cy="2798243"/>
          </a:xfrm>
          <a:prstGeom prst="rect">
            <a:avLst/>
          </a:prstGeom>
          <a:solidFill>
            <a:schemeClr val="accent6">
              <a:lumMod val="20000"/>
              <a:lumOff val="80000"/>
              <a:alpha val="36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1600" i="1" dirty="0">
                <a:solidFill>
                  <a:schemeClr val="tx1"/>
                </a:solidFill>
              </a:rPr>
              <a:t>Fotografia</a:t>
            </a:r>
          </a:p>
        </p:txBody>
      </p:sp>
      <p:sp>
        <p:nvSpPr>
          <p:cNvPr id="5" name="Retângulo 9">
            <a:extLst>
              <a:ext uri="{FF2B5EF4-FFF2-40B4-BE49-F238E27FC236}">
                <a16:creationId xmlns:a16="http://schemas.microsoft.com/office/drawing/2014/main" id="{B0230366-D92B-468E-A8BC-6B6F2CADF89F}"/>
              </a:ext>
            </a:extLst>
          </p:cNvPr>
          <p:cNvSpPr/>
          <p:nvPr/>
        </p:nvSpPr>
        <p:spPr>
          <a:xfrm>
            <a:off x="108678" y="5523470"/>
            <a:ext cx="5474661" cy="675498"/>
          </a:xfrm>
          <a:prstGeom prst="rect">
            <a:avLst/>
          </a:prstGeom>
          <a:solidFill>
            <a:schemeClr val="accent6">
              <a:lumMod val="20000"/>
              <a:lumOff val="80000"/>
              <a:alpha val="36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PT" sz="1600" i="1" dirty="0">
                <a:solidFill>
                  <a:schemeClr val="tx1"/>
                </a:solidFill>
              </a:rPr>
              <a:t>Tema(s) abordado(s):</a:t>
            </a:r>
          </a:p>
        </p:txBody>
      </p:sp>
      <p:sp>
        <p:nvSpPr>
          <p:cNvPr id="6" name="Retângulo 7">
            <a:extLst>
              <a:ext uri="{FF2B5EF4-FFF2-40B4-BE49-F238E27FC236}">
                <a16:creationId xmlns:a16="http://schemas.microsoft.com/office/drawing/2014/main" id="{E3666BEA-D1DA-4422-9E33-0F2267DA6AF7}"/>
              </a:ext>
            </a:extLst>
          </p:cNvPr>
          <p:cNvSpPr/>
          <p:nvPr/>
        </p:nvSpPr>
        <p:spPr>
          <a:xfrm>
            <a:off x="108677" y="141694"/>
            <a:ext cx="4735171" cy="3688901"/>
          </a:xfrm>
          <a:prstGeom prst="rect">
            <a:avLst/>
          </a:prstGeom>
          <a:solidFill>
            <a:schemeClr val="accent6">
              <a:lumMod val="20000"/>
              <a:lumOff val="80000"/>
              <a:alpha val="36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1600" i="1" dirty="0">
                <a:solidFill>
                  <a:schemeClr val="tx1"/>
                </a:solidFill>
              </a:rPr>
              <a:t>Fotografia da atividade/ da folha de registo/ do trabalho realizado/ entre outros</a:t>
            </a:r>
          </a:p>
        </p:txBody>
      </p:sp>
      <p:sp>
        <p:nvSpPr>
          <p:cNvPr id="7" name="Retângulo 9">
            <a:extLst>
              <a:ext uri="{FF2B5EF4-FFF2-40B4-BE49-F238E27FC236}">
                <a16:creationId xmlns:a16="http://schemas.microsoft.com/office/drawing/2014/main" id="{B0230366-D92B-468E-A8BC-6B6F2CADF89F}"/>
              </a:ext>
            </a:extLst>
          </p:cNvPr>
          <p:cNvSpPr/>
          <p:nvPr/>
        </p:nvSpPr>
        <p:spPr>
          <a:xfrm>
            <a:off x="108677" y="3968474"/>
            <a:ext cx="5474661" cy="1399122"/>
          </a:xfrm>
          <a:prstGeom prst="rect">
            <a:avLst/>
          </a:prstGeom>
          <a:solidFill>
            <a:schemeClr val="accent6">
              <a:lumMod val="20000"/>
              <a:lumOff val="80000"/>
              <a:alpha val="36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PT" sz="1600" i="1" dirty="0">
                <a:solidFill>
                  <a:schemeClr val="tx1"/>
                </a:solidFill>
              </a:rPr>
              <a:t>Breve descrição da atividade</a:t>
            </a:r>
          </a:p>
        </p:txBody>
      </p:sp>
    </p:spTree>
    <p:extLst>
      <p:ext uri="{BB962C8B-B14F-4D97-AF65-F5344CB8AC3E}">
        <p14:creationId xmlns:p14="http://schemas.microsoft.com/office/powerpoint/2010/main" val="42680369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6">
            <a:extLst>
              <a:ext uri="{FF2B5EF4-FFF2-40B4-BE49-F238E27FC236}">
                <a16:creationId xmlns:a16="http://schemas.microsoft.com/office/drawing/2014/main" id="{C5362530-8AD2-4251-88A5-2005BC4A6CB4}"/>
              </a:ext>
            </a:extLst>
          </p:cNvPr>
          <p:cNvSpPr/>
          <p:nvPr/>
        </p:nvSpPr>
        <p:spPr>
          <a:xfrm>
            <a:off x="108678" y="6335750"/>
            <a:ext cx="5474661" cy="430968"/>
          </a:xfrm>
          <a:prstGeom prst="rect">
            <a:avLst/>
          </a:prstGeom>
          <a:solidFill>
            <a:schemeClr val="accent6">
              <a:lumMod val="20000"/>
              <a:lumOff val="80000"/>
              <a:alpha val="36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PT" sz="1600" b="1" i="1" dirty="0">
                <a:solidFill>
                  <a:schemeClr val="tx1"/>
                </a:solidFill>
              </a:rPr>
              <a:t>Nome da escola / Período Escolar</a:t>
            </a:r>
          </a:p>
        </p:txBody>
      </p:sp>
      <p:sp>
        <p:nvSpPr>
          <p:cNvPr id="3" name="Retângulo 7">
            <a:extLst>
              <a:ext uri="{FF2B5EF4-FFF2-40B4-BE49-F238E27FC236}">
                <a16:creationId xmlns:a16="http://schemas.microsoft.com/office/drawing/2014/main" id="{E3666BEA-D1DA-4422-9E33-0F2267DA6AF7}"/>
              </a:ext>
            </a:extLst>
          </p:cNvPr>
          <p:cNvSpPr/>
          <p:nvPr/>
        </p:nvSpPr>
        <p:spPr>
          <a:xfrm>
            <a:off x="4942703" y="141694"/>
            <a:ext cx="4092617" cy="3688901"/>
          </a:xfrm>
          <a:prstGeom prst="rect">
            <a:avLst/>
          </a:prstGeom>
          <a:solidFill>
            <a:schemeClr val="accent6">
              <a:lumMod val="20000"/>
              <a:lumOff val="80000"/>
              <a:alpha val="36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1600" i="1" dirty="0">
                <a:solidFill>
                  <a:schemeClr val="tx1"/>
                </a:solidFill>
              </a:rPr>
              <a:t>Fotografia</a:t>
            </a:r>
          </a:p>
        </p:txBody>
      </p:sp>
      <p:sp>
        <p:nvSpPr>
          <p:cNvPr id="4" name="Retângulo 8">
            <a:extLst>
              <a:ext uri="{FF2B5EF4-FFF2-40B4-BE49-F238E27FC236}">
                <a16:creationId xmlns:a16="http://schemas.microsoft.com/office/drawing/2014/main" id="{8EB57598-9DCD-4DD2-AFB5-0DC13B4907A8}"/>
              </a:ext>
            </a:extLst>
          </p:cNvPr>
          <p:cNvSpPr/>
          <p:nvPr/>
        </p:nvSpPr>
        <p:spPr>
          <a:xfrm>
            <a:off x="5683269" y="3968475"/>
            <a:ext cx="3352051" cy="2798243"/>
          </a:xfrm>
          <a:prstGeom prst="rect">
            <a:avLst/>
          </a:prstGeom>
          <a:solidFill>
            <a:schemeClr val="accent6">
              <a:lumMod val="20000"/>
              <a:lumOff val="80000"/>
              <a:alpha val="36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1600" i="1" dirty="0">
                <a:solidFill>
                  <a:schemeClr val="tx1"/>
                </a:solidFill>
              </a:rPr>
              <a:t>Fotografia</a:t>
            </a:r>
          </a:p>
        </p:txBody>
      </p:sp>
      <p:sp>
        <p:nvSpPr>
          <p:cNvPr id="5" name="Retângulo 9">
            <a:extLst>
              <a:ext uri="{FF2B5EF4-FFF2-40B4-BE49-F238E27FC236}">
                <a16:creationId xmlns:a16="http://schemas.microsoft.com/office/drawing/2014/main" id="{B0230366-D92B-468E-A8BC-6B6F2CADF89F}"/>
              </a:ext>
            </a:extLst>
          </p:cNvPr>
          <p:cNvSpPr/>
          <p:nvPr/>
        </p:nvSpPr>
        <p:spPr>
          <a:xfrm>
            <a:off x="108678" y="5523470"/>
            <a:ext cx="5474661" cy="675498"/>
          </a:xfrm>
          <a:prstGeom prst="rect">
            <a:avLst/>
          </a:prstGeom>
          <a:solidFill>
            <a:schemeClr val="accent6">
              <a:lumMod val="20000"/>
              <a:lumOff val="80000"/>
              <a:alpha val="36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PT" sz="1600" i="1" dirty="0">
                <a:solidFill>
                  <a:schemeClr val="tx1"/>
                </a:solidFill>
              </a:rPr>
              <a:t>Tema(s) abordado(s):</a:t>
            </a:r>
          </a:p>
        </p:txBody>
      </p:sp>
      <p:sp>
        <p:nvSpPr>
          <p:cNvPr id="6" name="Retângulo 7">
            <a:extLst>
              <a:ext uri="{FF2B5EF4-FFF2-40B4-BE49-F238E27FC236}">
                <a16:creationId xmlns:a16="http://schemas.microsoft.com/office/drawing/2014/main" id="{E3666BEA-D1DA-4422-9E33-0F2267DA6AF7}"/>
              </a:ext>
            </a:extLst>
          </p:cNvPr>
          <p:cNvSpPr/>
          <p:nvPr/>
        </p:nvSpPr>
        <p:spPr>
          <a:xfrm>
            <a:off x="108677" y="141694"/>
            <a:ext cx="4735171" cy="3688901"/>
          </a:xfrm>
          <a:prstGeom prst="rect">
            <a:avLst/>
          </a:prstGeom>
          <a:solidFill>
            <a:schemeClr val="accent6">
              <a:lumMod val="20000"/>
              <a:lumOff val="80000"/>
              <a:alpha val="36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1600" i="1" dirty="0">
                <a:solidFill>
                  <a:schemeClr val="tx1"/>
                </a:solidFill>
              </a:rPr>
              <a:t>Fotografia da atividade/ da folha de registo/ do trabalho realizado/ entre outros</a:t>
            </a:r>
          </a:p>
        </p:txBody>
      </p:sp>
      <p:sp>
        <p:nvSpPr>
          <p:cNvPr id="7" name="Retângulo 9">
            <a:extLst>
              <a:ext uri="{FF2B5EF4-FFF2-40B4-BE49-F238E27FC236}">
                <a16:creationId xmlns:a16="http://schemas.microsoft.com/office/drawing/2014/main" id="{B0230366-D92B-468E-A8BC-6B6F2CADF89F}"/>
              </a:ext>
            </a:extLst>
          </p:cNvPr>
          <p:cNvSpPr/>
          <p:nvPr/>
        </p:nvSpPr>
        <p:spPr>
          <a:xfrm>
            <a:off x="108677" y="3968474"/>
            <a:ext cx="5474661" cy="1399122"/>
          </a:xfrm>
          <a:prstGeom prst="rect">
            <a:avLst/>
          </a:prstGeom>
          <a:solidFill>
            <a:schemeClr val="accent6">
              <a:lumMod val="20000"/>
              <a:lumOff val="80000"/>
              <a:alpha val="36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PT" sz="1600" i="1" dirty="0">
                <a:solidFill>
                  <a:schemeClr val="tx1"/>
                </a:solidFill>
              </a:rPr>
              <a:t>Breve descrição da atividade</a:t>
            </a:r>
          </a:p>
        </p:txBody>
      </p:sp>
    </p:spTree>
    <p:extLst>
      <p:ext uri="{BB962C8B-B14F-4D97-AF65-F5344CB8AC3E}">
        <p14:creationId xmlns:p14="http://schemas.microsoft.com/office/powerpoint/2010/main" val="24296593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6">
            <a:extLst>
              <a:ext uri="{FF2B5EF4-FFF2-40B4-BE49-F238E27FC236}">
                <a16:creationId xmlns:a16="http://schemas.microsoft.com/office/drawing/2014/main" id="{C5362530-8AD2-4251-88A5-2005BC4A6CB4}"/>
              </a:ext>
            </a:extLst>
          </p:cNvPr>
          <p:cNvSpPr/>
          <p:nvPr/>
        </p:nvSpPr>
        <p:spPr>
          <a:xfrm>
            <a:off x="108678" y="6335750"/>
            <a:ext cx="5474661" cy="430968"/>
          </a:xfrm>
          <a:prstGeom prst="rect">
            <a:avLst/>
          </a:prstGeom>
          <a:solidFill>
            <a:schemeClr val="accent6">
              <a:lumMod val="20000"/>
              <a:lumOff val="80000"/>
              <a:alpha val="36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PT" sz="1600" b="1" i="1" dirty="0">
                <a:solidFill>
                  <a:schemeClr val="tx1"/>
                </a:solidFill>
              </a:rPr>
              <a:t>Nome da escola / Período Escolar</a:t>
            </a:r>
          </a:p>
        </p:txBody>
      </p:sp>
      <p:sp>
        <p:nvSpPr>
          <p:cNvPr id="3" name="Retângulo 7">
            <a:extLst>
              <a:ext uri="{FF2B5EF4-FFF2-40B4-BE49-F238E27FC236}">
                <a16:creationId xmlns:a16="http://schemas.microsoft.com/office/drawing/2014/main" id="{E3666BEA-D1DA-4422-9E33-0F2267DA6AF7}"/>
              </a:ext>
            </a:extLst>
          </p:cNvPr>
          <p:cNvSpPr/>
          <p:nvPr/>
        </p:nvSpPr>
        <p:spPr>
          <a:xfrm>
            <a:off x="4942703" y="141694"/>
            <a:ext cx="4092617" cy="3688901"/>
          </a:xfrm>
          <a:prstGeom prst="rect">
            <a:avLst/>
          </a:prstGeom>
          <a:solidFill>
            <a:schemeClr val="accent6">
              <a:lumMod val="20000"/>
              <a:lumOff val="80000"/>
              <a:alpha val="36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1600" i="1" dirty="0">
                <a:solidFill>
                  <a:schemeClr val="tx1"/>
                </a:solidFill>
              </a:rPr>
              <a:t>Fotografia</a:t>
            </a:r>
          </a:p>
        </p:txBody>
      </p:sp>
      <p:sp>
        <p:nvSpPr>
          <p:cNvPr id="4" name="Retângulo 8">
            <a:extLst>
              <a:ext uri="{FF2B5EF4-FFF2-40B4-BE49-F238E27FC236}">
                <a16:creationId xmlns:a16="http://schemas.microsoft.com/office/drawing/2014/main" id="{8EB57598-9DCD-4DD2-AFB5-0DC13B4907A8}"/>
              </a:ext>
            </a:extLst>
          </p:cNvPr>
          <p:cNvSpPr/>
          <p:nvPr/>
        </p:nvSpPr>
        <p:spPr>
          <a:xfrm>
            <a:off x="5683269" y="3968475"/>
            <a:ext cx="3352051" cy="2798243"/>
          </a:xfrm>
          <a:prstGeom prst="rect">
            <a:avLst/>
          </a:prstGeom>
          <a:solidFill>
            <a:schemeClr val="accent6">
              <a:lumMod val="20000"/>
              <a:lumOff val="80000"/>
              <a:alpha val="36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1600" i="1" dirty="0">
                <a:solidFill>
                  <a:schemeClr val="tx1"/>
                </a:solidFill>
              </a:rPr>
              <a:t>Fotografia</a:t>
            </a:r>
          </a:p>
        </p:txBody>
      </p:sp>
      <p:sp>
        <p:nvSpPr>
          <p:cNvPr id="5" name="Retângulo 9">
            <a:extLst>
              <a:ext uri="{FF2B5EF4-FFF2-40B4-BE49-F238E27FC236}">
                <a16:creationId xmlns:a16="http://schemas.microsoft.com/office/drawing/2014/main" id="{B0230366-D92B-468E-A8BC-6B6F2CADF89F}"/>
              </a:ext>
            </a:extLst>
          </p:cNvPr>
          <p:cNvSpPr/>
          <p:nvPr/>
        </p:nvSpPr>
        <p:spPr>
          <a:xfrm>
            <a:off x="108678" y="5523470"/>
            <a:ext cx="5474661" cy="675498"/>
          </a:xfrm>
          <a:prstGeom prst="rect">
            <a:avLst/>
          </a:prstGeom>
          <a:solidFill>
            <a:schemeClr val="accent6">
              <a:lumMod val="20000"/>
              <a:lumOff val="80000"/>
              <a:alpha val="36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PT" sz="1600" i="1" dirty="0">
                <a:solidFill>
                  <a:schemeClr val="tx1"/>
                </a:solidFill>
              </a:rPr>
              <a:t>Tema(s) abordado(s):</a:t>
            </a:r>
          </a:p>
        </p:txBody>
      </p:sp>
      <p:sp>
        <p:nvSpPr>
          <p:cNvPr id="6" name="Retângulo 7">
            <a:extLst>
              <a:ext uri="{FF2B5EF4-FFF2-40B4-BE49-F238E27FC236}">
                <a16:creationId xmlns:a16="http://schemas.microsoft.com/office/drawing/2014/main" id="{E3666BEA-D1DA-4422-9E33-0F2267DA6AF7}"/>
              </a:ext>
            </a:extLst>
          </p:cNvPr>
          <p:cNvSpPr/>
          <p:nvPr/>
        </p:nvSpPr>
        <p:spPr>
          <a:xfrm>
            <a:off x="108677" y="141694"/>
            <a:ext cx="4735171" cy="3688901"/>
          </a:xfrm>
          <a:prstGeom prst="rect">
            <a:avLst/>
          </a:prstGeom>
          <a:solidFill>
            <a:schemeClr val="accent6">
              <a:lumMod val="20000"/>
              <a:lumOff val="80000"/>
              <a:alpha val="36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1600" i="1" dirty="0">
                <a:solidFill>
                  <a:schemeClr val="tx1"/>
                </a:solidFill>
              </a:rPr>
              <a:t>Fotografia da atividade/ da folha de registo/ do trabalho realizado/ entre outros</a:t>
            </a:r>
          </a:p>
        </p:txBody>
      </p:sp>
      <p:sp>
        <p:nvSpPr>
          <p:cNvPr id="7" name="Retângulo 9">
            <a:extLst>
              <a:ext uri="{FF2B5EF4-FFF2-40B4-BE49-F238E27FC236}">
                <a16:creationId xmlns:a16="http://schemas.microsoft.com/office/drawing/2014/main" id="{B0230366-D92B-468E-A8BC-6B6F2CADF89F}"/>
              </a:ext>
            </a:extLst>
          </p:cNvPr>
          <p:cNvSpPr/>
          <p:nvPr/>
        </p:nvSpPr>
        <p:spPr>
          <a:xfrm>
            <a:off x="108677" y="3968474"/>
            <a:ext cx="5474661" cy="1399122"/>
          </a:xfrm>
          <a:prstGeom prst="rect">
            <a:avLst/>
          </a:prstGeom>
          <a:solidFill>
            <a:schemeClr val="accent6">
              <a:lumMod val="20000"/>
              <a:lumOff val="80000"/>
              <a:alpha val="36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PT" sz="1600" i="1" dirty="0">
                <a:solidFill>
                  <a:schemeClr val="tx1"/>
                </a:solidFill>
              </a:rPr>
              <a:t>Breve descrição da atividade</a:t>
            </a:r>
          </a:p>
        </p:txBody>
      </p:sp>
    </p:spTree>
    <p:extLst>
      <p:ext uri="{BB962C8B-B14F-4D97-AF65-F5344CB8AC3E}">
        <p14:creationId xmlns:p14="http://schemas.microsoft.com/office/powerpoint/2010/main" val="22025646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6">
            <a:extLst>
              <a:ext uri="{FF2B5EF4-FFF2-40B4-BE49-F238E27FC236}">
                <a16:creationId xmlns:a16="http://schemas.microsoft.com/office/drawing/2014/main" id="{C5362530-8AD2-4251-88A5-2005BC4A6CB4}"/>
              </a:ext>
            </a:extLst>
          </p:cNvPr>
          <p:cNvSpPr/>
          <p:nvPr/>
        </p:nvSpPr>
        <p:spPr>
          <a:xfrm>
            <a:off x="108678" y="6335750"/>
            <a:ext cx="5474661" cy="430968"/>
          </a:xfrm>
          <a:prstGeom prst="rect">
            <a:avLst/>
          </a:prstGeom>
          <a:solidFill>
            <a:schemeClr val="accent6">
              <a:lumMod val="20000"/>
              <a:lumOff val="80000"/>
              <a:alpha val="36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PT" sz="1600" b="1" i="1" dirty="0">
                <a:solidFill>
                  <a:schemeClr val="tx1"/>
                </a:solidFill>
              </a:rPr>
              <a:t>Nome da escola / Período Escolar</a:t>
            </a:r>
          </a:p>
        </p:txBody>
      </p:sp>
      <p:sp>
        <p:nvSpPr>
          <p:cNvPr id="3" name="Retângulo 7">
            <a:extLst>
              <a:ext uri="{FF2B5EF4-FFF2-40B4-BE49-F238E27FC236}">
                <a16:creationId xmlns:a16="http://schemas.microsoft.com/office/drawing/2014/main" id="{E3666BEA-D1DA-4422-9E33-0F2267DA6AF7}"/>
              </a:ext>
            </a:extLst>
          </p:cNvPr>
          <p:cNvSpPr/>
          <p:nvPr/>
        </p:nvSpPr>
        <p:spPr>
          <a:xfrm>
            <a:off x="4942703" y="141694"/>
            <a:ext cx="4092617" cy="3688901"/>
          </a:xfrm>
          <a:prstGeom prst="rect">
            <a:avLst/>
          </a:prstGeom>
          <a:solidFill>
            <a:schemeClr val="accent6">
              <a:lumMod val="20000"/>
              <a:lumOff val="80000"/>
              <a:alpha val="36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1600" i="1" dirty="0">
                <a:solidFill>
                  <a:schemeClr val="tx1"/>
                </a:solidFill>
              </a:rPr>
              <a:t>Fotografia</a:t>
            </a:r>
          </a:p>
        </p:txBody>
      </p:sp>
      <p:sp>
        <p:nvSpPr>
          <p:cNvPr id="4" name="Retângulo 8">
            <a:extLst>
              <a:ext uri="{FF2B5EF4-FFF2-40B4-BE49-F238E27FC236}">
                <a16:creationId xmlns:a16="http://schemas.microsoft.com/office/drawing/2014/main" id="{8EB57598-9DCD-4DD2-AFB5-0DC13B4907A8}"/>
              </a:ext>
            </a:extLst>
          </p:cNvPr>
          <p:cNvSpPr/>
          <p:nvPr/>
        </p:nvSpPr>
        <p:spPr>
          <a:xfrm>
            <a:off x="5683269" y="3968475"/>
            <a:ext cx="3352051" cy="2798243"/>
          </a:xfrm>
          <a:prstGeom prst="rect">
            <a:avLst/>
          </a:prstGeom>
          <a:solidFill>
            <a:schemeClr val="accent6">
              <a:lumMod val="20000"/>
              <a:lumOff val="80000"/>
              <a:alpha val="36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1600" i="1" dirty="0">
                <a:solidFill>
                  <a:schemeClr val="tx1"/>
                </a:solidFill>
              </a:rPr>
              <a:t>Fotografia</a:t>
            </a:r>
          </a:p>
        </p:txBody>
      </p:sp>
      <p:sp>
        <p:nvSpPr>
          <p:cNvPr id="5" name="Retângulo 9">
            <a:extLst>
              <a:ext uri="{FF2B5EF4-FFF2-40B4-BE49-F238E27FC236}">
                <a16:creationId xmlns:a16="http://schemas.microsoft.com/office/drawing/2014/main" id="{B0230366-D92B-468E-A8BC-6B6F2CADF89F}"/>
              </a:ext>
            </a:extLst>
          </p:cNvPr>
          <p:cNvSpPr/>
          <p:nvPr/>
        </p:nvSpPr>
        <p:spPr>
          <a:xfrm>
            <a:off x="108678" y="5523470"/>
            <a:ext cx="5474661" cy="675498"/>
          </a:xfrm>
          <a:prstGeom prst="rect">
            <a:avLst/>
          </a:prstGeom>
          <a:solidFill>
            <a:schemeClr val="accent6">
              <a:lumMod val="20000"/>
              <a:lumOff val="80000"/>
              <a:alpha val="36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PT" sz="1600" i="1" dirty="0">
                <a:solidFill>
                  <a:schemeClr val="tx1"/>
                </a:solidFill>
              </a:rPr>
              <a:t>Tema(s) abordado(s):</a:t>
            </a:r>
          </a:p>
        </p:txBody>
      </p:sp>
      <p:sp>
        <p:nvSpPr>
          <p:cNvPr id="6" name="Retângulo 7">
            <a:extLst>
              <a:ext uri="{FF2B5EF4-FFF2-40B4-BE49-F238E27FC236}">
                <a16:creationId xmlns:a16="http://schemas.microsoft.com/office/drawing/2014/main" id="{E3666BEA-D1DA-4422-9E33-0F2267DA6AF7}"/>
              </a:ext>
            </a:extLst>
          </p:cNvPr>
          <p:cNvSpPr/>
          <p:nvPr/>
        </p:nvSpPr>
        <p:spPr>
          <a:xfrm>
            <a:off x="108677" y="141694"/>
            <a:ext cx="4735171" cy="3688901"/>
          </a:xfrm>
          <a:prstGeom prst="rect">
            <a:avLst/>
          </a:prstGeom>
          <a:solidFill>
            <a:schemeClr val="accent6">
              <a:lumMod val="20000"/>
              <a:lumOff val="80000"/>
              <a:alpha val="36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1600" i="1" dirty="0">
                <a:solidFill>
                  <a:schemeClr val="tx1"/>
                </a:solidFill>
              </a:rPr>
              <a:t>Fotografia da atividade/ da folha de registo/ do trabalho realizado/ entre outros</a:t>
            </a:r>
          </a:p>
        </p:txBody>
      </p:sp>
      <p:sp>
        <p:nvSpPr>
          <p:cNvPr id="7" name="Retângulo 9">
            <a:extLst>
              <a:ext uri="{FF2B5EF4-FFF2-40B4-BE49-F238E27FC236}">
                <a16:creationId xmlns:a16="http://schemas.microsoft.com/office/drawing/2014/main" id="{B0230366-D92B-468E-A8BC-6B6F2CADF89F}"/>
              </a:ext>
            </a:extLst>
          </p:cNvPr>
          <p:cNvSpPr/>
          <p:nvPr/>
        </p:nvSpPr>
        <p:spPr>
          <a:xfrm>
            <a:off x="108677" y="3968474"/>
            <a:ext cx="5474661" cy="1399122"/>
          </a:xfrm>
          <a:prstGeom prst="rect">
            <a:avLst/>
          </a:prstGeom>
          <a:solidFill>
            <a:schemeClr val="accent6">
              <a:lumMod val="20000"/>
              <a:lumOff val="80000"/>
              <a:alpha val="36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PT" sz="1600" i="1" dirty="0">
                <a:solidFill>
                  <a:schemeClr val="tx1"/>
                </a:solidFill>
              </a:rPr>
              <a:t>Breve descrição da atividade</a:t>
            </a:r>
          </a:p>
        </p:txBody>
      </p:sp>
    </p:spTree>
    <p:extLst>
      <p:ext uri="{BB962C8B-B14F-4D97-AF65-F5344CB8AC3E}">
        <p14:creationId xmlns:p14="http://schemas.microsoft.com/office/powerpoint/2010/main" val="23946145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>
            <a:extLst>
              <a:ext uri="{FF2B5EF4-FFF2-40B4-BE49-F238E27FC236}">
                <a16:creationId xmlns:a16="http://schemas.microsoft.com/office/drawing/2014/main" id="{983F272E-0571-4929-9979-84266855A0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0"/>
            <a:ext cx="6858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32215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m 8">
            <a:extLst>
              <a:ext uri="{FF2B5EF4-FFF2-40B4-BE49-F238E27FC236}">
                <a16:creationId xmlns:a16="http://schemas.microsoft.com/office/drawing/2014/main" id="{7D8548DE-D74A-4851-B040-5C4BBE06AAF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6412" y="728662"/>
            <a:ext cx="5591175" cy="5400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10156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6">
            <a:extLst>
              <a:ext uri="{FF2B5EF4-FFF2-40B4-BE49-F238E27FC236}">
                <a16:creationId xmlns:a16="http://schemas.microsoft.com/office/drawing/2014/main" id="{C5362530-8AD2-4251-88A5-2005BC4A6CB4}"/>
              </a:ext>
            </a:extLst>
          </p:cNvPr>
          <p:cNvSpPr/>
          <p:nvPr/>
        </p:nvSpPr>
        <p:spPr>
          <a:xfrm>
            <a:off x="108678" y="6335750"/>
            <a:ext cx="5474661" cy="430968"/>
          </a:xfrm>
          <a:prstGeom prst="rect">
            <a:avLst/>
          </a:prstGeom>
          <a:solidFill>
            <a:schemeClr val="accent6">
              <a:lumMod val="20000"/>
              <a:lumOff val="80000"/>
              <a:alpha val="36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PT" sz="1600" b="1" i="1" dirty="0">
                <a:solidFill>
                  <a:schemeClr val="tx1"/>
                </a:solidFill>
              </a:rPr>
              <a:t>Nome da escola / Período Escolar</a:t>
            </a:r>
          </a:p>
        </p:txBody>
      </p:sp>
      <p:sp>
        <p:nvSpPr>
          <p:cNvPr id="3" name="Retângulo 7">
            <a:extLst>
              <a:ext uri="{FF2B5EF4-FFF2-40B4-BE49-F238E27FC236}">
                <a16:creationId xmlns:a16="http://schemas.microsoft.com/office/drawing/2014/main" id="{E3666BEA-D1DA-4422-9E33-0F2267DA6AF7}"/>
              </a:ext>
            </a:extLst>
          </p:cNvPr>
          <p:cNvSpPr/>
          <p:nvPr/>
        </p:nvSpPr>
        <p:spPr>
          <a:xfrm>
            <a:off x="4942703" y="141694"/>
            <a:ext cx="4092617" cy="3688901"/>
          </a:xfrm>
          <a:prstGeom prst="rect">
            <a:avLst/>
          </a:prstGeom>
          <a:solidFill>
            <a:schemeClr val="accent6">
              <a:lumMod val="20000"/>
              <a:lumOff val="80000"/>
              <a:alpha val="36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1600" i="1" dirty="0">
                <a:solidFill>
                  <a:schemeClr val="tx1"/>
                </a:solidFill>
              </a:rPr>
              <a:t>Fotografia</a:t>
            </a:r>
          </a:p>
        </p:txBody>
      </p:sp>
      <p:sp>
        <p:nvSpPr>
          <p:cNvPr id="4" name="Retângulo 8">
            <a:extLst>
              <a:ext uri="{FF2B5EF4-FFF2-40B4-BE49-F238E27FC236}">
                <a16:creationId xmlns:a16="http://schemas.microsoft.com/office/drawing/2014/main" id="{8EB57598-9DCD-4DD2-AFB5-0DC13B4907A8}"/>
              </a:ext>
            </a:extLst>
          </p:cNvPr>
          <p:cNvSpPr/>
          <p:nvPr/>
        </p:nvSpPr>
        <p:spPr>
          <a:xfrm>
            <a:off x="5683269" y="3968475"/>
            <a:ext cx="3352051" cy="2798243"/>
          </a:xfrm>
          <a:prstGeom prst="rect">
            <a:avLst/>
          </a:prstGeom>
          <a:solidFill>
            <a:schemeClr val="accent6">
              <a:lumMod val="20000"/>
              <a:lumOff val="80000"/>
              <a:alpha val="36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1600" i="1" dirty="0">
                <a:solidFill>
                  <a:schemeClr val="tx1"/>
                </a:solidFill>
              </a:rPr>
              <a:t>Fotografia</a:t>
            </a:r>
          </a:p>
        </p:txBody>
      </p:sp>
      <p:sp>
        <p:nvSpPr>
          <p:cNvPr id="5" name="Retângulo 9">
            <a:extLst>
              <a:ext uri="{FF2B5EF4-FFF2-40B4-BE49-F238E27FC236}">
                <a16:creationId xmlns:a16="http://schemas.microsoft.com/office/drawing/2014/main" id="{B0230366-D92B-468E-A8BC-6B6F2CADF89F}"/>
              </a:ext>
            </a:extLst>
          </p:cNvPr>
          <p:cNvSpPr/>
          <p:nvPr/>
        </p:nvSpPr>
        <p:spPr>
          <a:xfrm>
            <a:off x="108678" y="5523470"/>
            <a:ext cx="5474661" cy="675498"/>
          </a:xfrm>
          <a:prstGeom prst="rect">
            <a:avLst/>
          </a:prstGeom>
          <a:solidFill>
            <a:schemeClr val="accent6">
              <a:lumMod val="20000"/>
              <a:lumOff val="80000"/>
              <a:alpha val="36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PT" sz="1600" i="1" dirty="0">
                <a:solidFill>
                  <a:schemeClr val="tx1"/>
                </a:solidFill>
              </a:rPr>
              <a:t>Tema(s) abordado(s):</a:t>
            </a:r>
          </a:p>
        </p:txBody>
      </p:sp>
      <p:sp>
        <p:nvSpPr>
          <p:cNvPr id="6" name="Retângulo 7">
            <a:extLst>
              <a:ext uri="{FF2B5EF4-FFF2-40B4-BE49-F238E27FC236}">
                <a16:creationId xmlns:a16="http://schemas.microsoft.com/office/drawing/2014/main" id="{E3666BEA-D1DA-4422-9E33-0F2267DA6AF7}"/>
              </a:ext>
            </a:extLst>
          </p:cNvPr>
          <p:cNvSpPr/>
          <p:nvPr/>
        </p:nvSpPr>
        <p:spPr>
          <a:xfrm>
            <a:off x="108677" y="141694"/>
            <a:ext cx="4735171" cy="3688901"/>
          </a:xfrm>
          <a:prstGeom prst="rect">
            <a:avLst/>
          </a:prstGeom>
          <a:solidFill>
            <a:schemeClr val="accent6">
              <a:lumMod val="20000"/>
              <a:lumOff val="80000"/>
              <a:alpha val="36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1600" i="1" dirty="0">
                <a:solidFill>
                  <a:schemeClr val="tx1"/>
                </a:solidFill>
              </a:rPr>
              <a:t>Fotografia da atividade/ da folha de registo/ do trabalho realizado/ entre outros</a:t>
            </a:r>
          </a:p>
        </p:txBody>
      </p:sp>
      <p:sp>
        <p:nvSpPr>
          <p:cNvPr id="7" name="Retângulo 9">
            <a:extLst>
              <a:ext uri="{FF2B5EF4-FFF2-40B4-BE49-F238E27FC236}">
                <a16:creationId xmlns:a16="http://schemas.microsoft.com/office/drawing/2014/main" id="{B0230366-D92B-468E-A8BC-6B6F2CADF89F}"/>
              </a:ext>
            </a:extLst>
          </p:cNvPr>
          <p:cNvSpPr/>
          <p:nvPr/>
        </p:nvSpPr>
        <p:spPr>
          <a:xfrm>
            <a:off x="108677" y="3968474"/>
            <a:ext cx="5474661" cy="1399122"/>
          </a:xfrm>
          <a:prstGeom prst="rect">
            <a:avLst/>
          </a:prstGeom>
          <a:solidFill>
            <a:schemeClr val="accent6">
              <a:lumMod val="20000"/>
              <a:lumOff val="80000"/>
              <a:alpha val="36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PT" sz="1600" i="1" dirty="0">
                <a:solidFill>
                  <a:schemeClr val="tx1"/>
                </a:solidFill>
              </a:rPr>
              <a:t>Breve descrição da atividade</a:t>
            </a:r>
          </a:p>
        </p:txBody>
      </p:sp>
    </p:spTree>
    <p:extLst>
      <p:ext uri="{BB962C8B-B14F-4D97-AF65-F5344CB8AC3E}">
        <p14:creationId xmlns:p14="http://schemas.microsoft.com/office/powerpoint/2010/main" val="10488895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6">
            <a:extLst>
              <a:ext uri="{FF2B5EF4-FFF2-40B4-BE49-F238E27FC236}">
                <a16:creationId xmlns:a16="http://schemas.microsoft.com/office/drawing/2014/main" id="{C5362530-8AD2-4251-88A5-2005BC4A6CB4}"/>
              </a:ext>
            </a:extLst>
          </p:cNvPr>
          <p:cNvSpPr/>
          <p:nvPr/>
        </p:nvSpPr>
        <p:spPr>
          <a:xfrm>
            <a:off x="108678" y="6335750"/>
            <a:ext cx="5474661" cy="430968"/>
          </a:xfrm>
          <a:prstGeom prst="rect">
            <a:avLst/>
          </a:prstGeom>
          <a:solidFill>
            <a:schemeClr val="accent6">
              <a:lumMod val="20000"/>
              <a:lumOff val="80000"/>
              <a:alpha val="36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PT" sz="1600" b="1" i="1" dirty="0">
                <a:solidFill>
                  <a:schemeClr val="tx1"/>
                </a:solidFill>
              </a:rPr>
              <a:t>Nome da escola / Período Escolar</a:t>
            </a:r>
          </a:p>
        </p:txBody>
      </p:sp>
      <p:sp>
        <p:nvSpPr>
          <p:cNvPr id="3" name="Retângulo 7">
            <a:extLst>
              <a:ext uri="{FF2B5EF4-FFF2-40B4-BE49-F238E27FC236}">
                <a16:creationId xmlns:a16="http://schemas.microsoft.com/office/drawing/2014/main" id="{E3666BEA-D1DA-4422-9E33-0F2267DA6AF7}"/>
              </a:ext>
            </a:extLst>
          </p:cNvPr>
          <p:cNvSpPr/>
          <p:nvPr/>
        </p:nvSpPr>
        <p:spPr>
          <a:xfrm>
            <a:off x="4942703" y="141694"/>
            <a:ext cx="4092617" cy="3688901"/>
          </a:xfrm>
          <a:prstGeom prst="rect">
            <a:avLst/>
          </a:prstGeom>
          <a:solidFill>
            <a:schemeClr val="accent6">
              <a:lumMod val="20000"/>
              <a:lumOff val="80000"/>
              <a:alpha val="36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1600" i="1" dirty="0">
                <a:solidFill>
                  <a:schemeClr val="tx1"/>
                </a:solidFill>
              </a:rPr>
              <a:t>Fotografia</a:t>
            </a:r>
          </a:p>
        </p:txBody>
      </p:sp>
      <p:sp>
        <p:nvSpPr>
          <p:cNvPr id="4" name="Retângulo 8">
            <a:extLst>
              <a:ext uri="{FF2B5EF4-FFF2-40B4-BE49-F238E27FC236}">
                <a16:creationId xmlns:a16="http://schemas.microsoft.com/office/drawing/2014/main" id="{8EB57598-9DCD-4DD2-AFB5-0DC13B4907A8}"/>
              </a:ext>
            </a:extLst>
          </p:cNvPr>
          <p:cNvSpPr/>
          <p:nvPr/>
        </p:nvSpPr>
        <p:spPr>
          <a:xfrm>
            <a:off x="5683269" y="3968475"/>
            <a:ext cx="3352051" cy="2798243"/>
          </a:xfrm>
          <a:prstGeom prst="rect">
            <a:avLst/>
          </a:prstGeom>
          <a:solidFill>
            <a:schemeClr val="accent6">
              <a:lumMod val="20000"/>
              <a:lumOff val="80000"/>
              <a:alpha val="36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1600" i="1" dirty="0">
                <a:solidFill>
                  <a:schemeClr val="tx1"/>
                </a:solidFill>
              </a:rPr>
              <a:t>Fotografia</a:t>
            </a:r>
          </a:p>
        </p:txBody>
      </p:sp>
      <p:sp>
        <p:nvSpPr>
          <p:cNvPr id="5" name="Retângulo 9">
            <a:extLst>
              <a:ext uri="{FF2B5EF4-FFF2-40B4-BE49-F238E27FC236}">
                <a16:creationId xmlns:a16="http://schemas.microsoft.com/office/drawing/2014/main" id="{B0230366-D92B-468E-A8BC-6B6F2CADF89F}"/>
              </a:ext>
            </a:extLst>
          </p:cNvPr>
          <p:cNvSpPr/>
          <p:nvPr/>
        </p:nvSpPr>
        <p:spPr>
          <a:xfrm>
            <a:off x="108678" y="5523470"/>
            <a:ext cx="5474661" cy="675498"/>
          </a:xfrm>
          <a:prstGeom prst="rect">
            <a:avLst/>
          </a:prstGeom>
          <a:solidFill>
            <a:schemeClr val="accent6">
              <a:lumMod val="20000"/>
              <a:lumOff val="80000"/>
              <a:alpha val="36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PT" sz="1600" i="1" dirty="0">
                <a:solidFill>
                  <a:schemeClr val="tx1"/>
                </a:solidFill>
              </a:rPr>
              <a:t>Tema(s) abordado(s):</a:t>
            </a:r>
          </a:p>
        </p:txBody>
      </p:sp>
      <p:sp>
        <p:nvSpPr>
          <p:cNvPr id="6" name="Retângulo 7">
            <a:extLst>
              <a:ext uri="{FF2B5EF4-FFF2-40B4-BE49-F238E27FC236}">
                <a16:creationId xmlns:a16="http://schemas.microsoft.com/office/drawing/2014/main" id="{E3666BEA-D1DA-4422-9E33-0F2267DA6AF7}"/>
              </a:ext>
            </a:extLst>
          </p:cNvPr>
          <p:cNvSpPr/>
          <p:nvPr/>
        </p:nvSpPr>
        <p:spPr>
          <a:xfrm>
            <a:off x="108677" y="141694"/>
            <a:ext cx="4735171" cy="3688901"/>
          </a:xfrm>
          <a:prstGeom prst="rect">
            <a:avLst/>
          </a:prstGeom>
          <a:solidFill>
            <a:schemeClr val="accent6">
              <a:lumMod val="20000"/>
              <a:lumOff val="80000"/>
              <a:alpha val="36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1600" i="1" dirty="0">
                <a:solidFill>
                  <a:schemeClr val="tx1"/>
                </a:solidFill>
              </a:rPr>
              <a:t>Fotografia da atividade/ da folha de registo/ do trabalho realizado/ entre outros</a:t>
            </a:r>
          </a:p>
        </p:txBody>
      </p:sp>
      <p:sp>
        <p:nvSpPr>
          <p:cNvPr id="7" name="Retângulo 9">
            <a:extLst>
              <a:ext uri="{FF2B5EF4-FFF2-40B4-BE49-F238E27FC236}">
                <a16:creationId xmlns:a16="http://schemas.microsoft.com/office/drawing/2014/main" id="{B0230366-D92B-468E-A8BC-6B6F2CADF89F}"/>
              </a:ext>
            </a:extLst>
          </p:cNvPr>
          <p:cNvSpPr/>
          <p:nvPr/>
        </p:nvSpPr>
        <p:spPr>
          <a:xfrm>
            <a:off x="108677" y="3968474"/>
            <a:ext cx="5474661" cy="1399122"/>
          </a:xfrm>
          <a:prstGeom prst="rect">
            <a:avLst/>
          </a:prstGeom>
          <a:solidFill>
            <a:schemeClr val="accent6">
              <a:lumMod val="20000"/>
              <a:lumOff val="80000"/>
              <a:alpha val="36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PT" sz="1600" i="1" dirty="0">
                <a:solidFill>
                  <a:schemeClr val="tx1"/>
                </a:solidFill>
              </a:rPr>
              <a:t>Breve descrição da atividade</a:t>
            </a:r>
          </a:p>
        </p:txBody>
      </p:sp>
    </p:spTree>
    <p:extLst>
      <p:ext uri="{BB962C8B-B14F-4D97-AF65-F5344CB8AC3E}">
        <p14:creationId xmlns:p14="http://schemas.microsoft.com/office/powerpoint/2010/main" val="33658605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6">
            <a:extLst>
              <a:ext uri="{FF2B5EF4-FFF2-40B4-BE49-F238E27FC236}">
                <a16:creationId xmlns:a16="http://schemas.microsoft.com/office/drawing/2014/main" id="{C5362530-8AD2-4251-88A5-2005BC4A6CB4}"/>
              </a:ext>
            </a:extLst>
          </p:cNvPr>
          <p:cNvSpPr/>
          <p:nvPr/>
        </p:nvSpPr>
        <p:spPr>
          <a:xfrm>
            <a:off x="108678" y="6335750"/>
            <a:ext cx="5474661" cy="430968"/>
          </a:xfrm>
          <a:prstGeom prst="rect">
            <a:avLst/>
          </a:prstGeom>
          <a:solidFill>
            <a:schemeClr val="accent6">
              <a:lumMod val="20000"/>
              <a:lumOff val="80000"/>
              <a:alpha val="36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PT" sz="1600" b="1" i="1" dirty="0">
                <a:solidFill>
                  <a:schemeClr val="tx1"/>
                </a:solidFill>
              </a:rPr>
              <a:t>Nome da escola / Período Escolar</a:t>
            </a:r>
          </a:p>
        </p:txBody>
      </p:sp>
      <p:sp>
        <p:nvSpPr>
          <p:cNvPr id="3" name="Retângulo 7">
            <a:extLst>
              <a:ext uri="{FF2B5EF4-FFF2-40B4-BE49-F238E27FC236}">
                <a16:creationId xmlns:a16="http://schemas.microsoft.com/office/drawing/2014/main" id="{E3666BEA-D1DA-4422-9E33-0F2267DA6AF7}"/>
              </a:ext>
            </a:extLst>
          </p:cNvPr>
          <p:cNvSpPr/>
          <p:nvPr/>
        </p:nvSpPr>
        <p:spPr>
          <a:xfrm>
            <a:off x="4942703" y="141694"/>
            <a:ext cx="4092617" cy="3688901"/>
          </a:xfrm>
          <a:prstGeom prst="rect">
            <a:avLst/>
          </a:prstGeom>
          <a:solidFill>
            <a:schemeClr val="accent6">
              <a:lumMod val="20000"/>
              <a:lumOff val="80000"/>
              <a:alpha val="36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1600" i="1" dirty="0">
                <a:solidFill>
                  <a:schemeClr val="tx1"/>
                </a:solidFill>
              </a:rPr>
              <a:t>Fotografia</a:t>
            </a:r>
          </a:p>
        </p:txBody>
      </p:sp>
      <p:sp>
        <p:nvSpPr>
          <p:cNvPr id="4" name="Retângulo 8">
            <a:extLst>
              <a:ext uri="{FF2B5EF4-FFF2-40B4-BE49-F238E27FC236}">
                <a16:creationId xmlns:a16="http://schemas.microsoft.com/office/drawing/2014/main" id="{8EB57598-9DCD-4DD2-AFB5-0DC13B4907A8}"/>
              </a:ext>
            </a:extLst>
          </p:cNvPr>
          <p:cNvSpPr/>
          <p:nvPr/>
        </p:nvSpPr>
        <p:spPr>
          <a:xfrm>
            <a:off x="5683269" y="3968475"/>
            <a:ext cx="3352051" cy="2798243"/>
          </a:xfrm>
          <a:prstGeom prst="rect">
            <a:avLst/>
          </a:prstGeom>
          <a:solidFill>
            <a:schemeClr val="accent6">
              <a:lumMod val="20000"/>
              <a:lumOff val="80000"/>
              <a:alpha val="36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1600" i="1" dirty="0">
                <a:solidFill>
                  <a:schemeClr val="tx1"/>
                </a:solidFill>
              </a:rPr>
              <a:t>Fotografia</a:t>
            </a:r>
          </a:p>
        </p:txBody>
      </p:sp>
      <p:sp>
        <p:nvSpPr>
          <p:cNvPr id="5" name="Retângulo 9">
            <a:extLst>
              <a:ext uri="{FF2B5EF4-FFF2-40B4-BE49-F238E27FC236}">
                <a16:creationId xmlns:a16="http://schemas.microsoft.com/office/drawing/2014/main" id="{B0230366-D92B-468E-A8BC-6B6F2CADF89F}"/>
              </a:ext>
            </a:extLst>
          </p:cNvPr>
          <p:cNvSpPr/>
          <p:nvPr/>
        </p:nvSpPr>
        <p:spPr>
          <a:xfrm>
            <a:off x="108678" y="5523470"/>
            <a:ext cx="5474661" cy="675498"/>
          </a:xfrm>
          <a:prstGeom prst="rect">
            <a:avLst/>
          </a:prstGeom>
          <a:solidFill>
            <a:schemeClr val="accent6">
              <a:lumMod val="20000"/>
              <a:lumOff val="80000"/>
              <a:alpha val="36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PT" sz="1600" i="1" dirty="0">
                <a:solidFill>
                  <a:schemeClr val="tx1"/>
                </a:solidFill>
              </a:rPr>
              <a:t>Tema(s) abordado(s):</a:t>
            </a:r>
          </a:p>
        </p:txBody>
      </p:sp>
      <p:sp>
        <p:nvSpPr>
          <p:cNvPr id="6" name="Retângulo 7">
            <a:extLst>
              <a:ext uri="{FF2B5EF4-FFF2-40B4-BE49-F238E27FC236}">
                <a16:creationId xmlns:a16="http://schemas.microsoft.com/office/drawing/2014/main" id="{E3666BEA-D1DA-4422-9E33-0F2267DA6AF7}"/>
              </a:ext>
            </a:extLst>
          </p:cNvPr>
          <p:cNvSpPr/>
          <p:nvPr/>
        </p:nvSpPr>
        <p:spPr>
          <a:xfrm>
            <a:off x="108677" y="141694"/>
            <a:ext cx="4735171" cy="3688901"/>
          </a:xfrm>
          <a:prstGeom prst="rect">
            <a:avLst/>
          </a:prstGeom>
          <a:solidFill>
            <a:schemeClr val="accent6">
              <a:lumMod val="20000"/>
              <a:lumOff val="80000"/>
              <a:alpha val="36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1600" i="1" dirty="0">
                <a:solidFill>
                  <a:schemeClr val="tx1"/>
                </a:solidFill>
              </a:rPr>
              <a:t>Fotografia da atividade/ da folha de registo/ do trabalho realizado/ entre outros</a:t>
            </a:r>
          </a:p>
        </p:txBody>
      </p:sp>
      <p:sp>
        <p:nvSpPr>
          <p:cNvPr id="7" name="Retângulo 9">
            <a:extLst>
              <a:ext uri="{FF2B5EF4-FFF2-40B4-BE49-F238E27FC236}">
                <a16:creationId xmlns:a16="http://schemas.microsoft.com/office/drawing/2014/main" id="{B0230366-D92B-468E-A8BC-6B6F2CADF89F}"/>
              </a:ext>
            </a:extLst>
          </p:cNvPr>
          <p:cNvSpPr/>
          <p:nvPr/>
        </p:nvSpPr>
        <p:spPr>
          <a:xfrm>
            <a:off x="108677" y="3968474"/>
            <a:ext cx="5474661" cy="1399122"/>
          </a:xfrm>
          <a:prstGeom prst="rect">
            <a:avLst/>
          </a:prstGeom>
          <a:solidFill>
            <a:schemeClr val="accent6">
              <a:lumMod val="20000"/>
              <a:lumOff val="80000"/>
              <a:alpha val="36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PT" sz="1600" i="1" dirty="0">
                <a:solidFill>
                  <a:schemeClr val="tx1"/>
                </a:solidFill>
              </a:rPr>
              <a:t>Breve descrição da atividade</a:t>
            </a:r>
          </a:p>
        </p:txBody>
      </p:sp>
    </p:spTree>
    <p:extLst>
      <p:ext uri="{BB962C8B-B14F-4D97-AF65-F5344CB8AC3E}">
        <p14:creationId xmlns:p14="http://schemas.microsoft.com/office/powerpoint/2010/main" val="32957156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6">
            <a:extLst>
              <a:ext uri="{FF2B5EF4-FFF2-40B4-BE49-F238E27FC236}">
                <a16:creationId xmlns:a16="http://schemas.microsoft.com/office/drawing/2014/main" id="{C5362530-8AD2-4251-88A5-2005BC4A6CB4}"/>
              </a:ext>
            </a:extLst>
          </p:cNvPr>
          <p:cNvSpPr/>
          <p:nvPr/>
        </p:nvSpPr>
        <p:spPr>
          <a:xfrm>
            <a:off x="108678" y="6335750"/>
            <a:ext cx="5474661" cy="430968"/>
          </a:xfrm>
          <a:prstGeom prst="rect">
            <a:avLst/>
          </a:prstGeom>
          <a:solidFill>
            <a:schemeClr val="accent6">
              <a:lumMod val="20000"/>
              <a:lumOff val="80000"/>
              <a:alpha val="36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PT" sz="1600" b="1" i="1" dirty="0">
                <a:solidFill>
                  <a:schemeClr val="tx1"/>
                </a:solidFill>
              </a:rPr>
              <a:t>Nome da escola / Período Escolar</a:t>
            </a:r>
          </a:p>
        </p:txBody>
      </p:sp>
      <p:sp>
        <p:nvSpPr>
          <p:cNvPr id="3" name="Retângulo 7">
            <a:extLst>
              <a:ext uri="{FF2B5EF4-FFF2-40B4-BE49-F238E27FC236}">
                <a16:creationId xmlns:a16="http://schemas.microsoft.com/office/drawing/2014/main" id="{E3666BEA-D1DA-4422-9E33-0F2267DA6AF7}"/>
              </a:ext>
            </a:extLst>
          </p:cNvPr>
          <p:cNvSpPr/>
          <p:nvPr/>
        </p:nvSpPr>
        <p:spPr>
          <a:xfrm>
            <a:off x="4942703" y="141694"/>
            <a:ext cx="4092617" cy="3688901"/>
          </a:xfrm>
          <a:prstGeom prst="rect">
            <a:avLst/>
          </a:prstGeom>
          <a:solidFill>
            <a:schemeClr val="accent6">
              <a:lumMod val="20000"/>
              <a:lumOff val="80000"/>
              <a:alpha val="36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1600" i="1" dirty="0">
                <a:solidFill>
                  <a:schemeClr val="tx1"/>
                </a:solidFill>
              </a:rPr>
              <a:t>Fotografia</a:t>
            </a:r>
          </a:p>
        </p:txBody>
      </p:sp>
      <p:sp>
        <p:nvSpPr>
          <p:cNvPr id="4" name="Retângulo 8">
            <a:extLst>
              <a:ext uri="{FF2B5EF4-FFF2-40B4-BE49-F238E27FC236}">
                <a16:creationId xmlns:a16="http://schemas.microsoft.com/office/drawing/2014/main" id="{8EB57598-9DCD-4DD2-AFB5-0DC13B4907A8}"/>
              </a:ext>
            </a:extLst>
          </p:cNvPr>
          <p:cNvSpPr/>
          <p:nvPr/>
        </p:nvSpPr>
        <p:spPr>
          <a:xfrm>
            <a:off x="5683269" y="3968475"/>
            <a:ext cx="3352051" cy="2798243"/>
          </a:xfrm>
          <a:prstGeom prst="rect">
            <a:avLst/>
          </a:prstGeom>
          <a:solidFill>
            <a:schemeClr val="accent6">
              <a:lumMod val="20000"/>
              <a:lumOff val="80000"/>
              <a:alpha val="36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1600" i="1" dirty="0">
                <a:solidFill>
                  <a:schemeClr val="tx1"/>
                </a:solidFill>
              </a:rPr>
              <a:t>Fotografia</a:t>
            </a:r>
          </a:p>
        </p:txBody>
      </p:sp>
      <p:sp>
        <p:nvSpPr>
          <p:cNvPr id="5" name="Retângulo 9">
            <a:extLst>
              <a:ext uri="{FF2B5EF4-FFF2-40B4-BE49-F238E27FC236}">
                <a16:creationId xmlns:a16="http://schemas.microsoft.com/office/drawing/2014/main" id="{B0230366-D92B-468E-A8BC-6B6F2CADF89F}"/>
              </a:ext>
            </a:extLst>
          </p:cNvPr>
          <p:cNvSpPr/>
          <p:nvPr/>
        </p:nvSpPr>
        <p:spPr>
          <a:xfrm>
            <a:off x="108678" y="5523470"/>
            <a:ext cx="5474661" cy="675498"/>
          </a:xfrm>
          <a:prstGeom prst="rect">
            <a:avLst/>
          </a:prstGeom>
          <a:solidFill>
            <a:schemeClr val="accent6">
              <a:lumMod val="20000"/>
              <a:lumOff val="80000"/>
              <a:alpha val="36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PT" sz="1600" i="1" dirty="0">
                <a:solidFill>
                  <a:schemeClr val="tx1"/>
                </a:solidFill>
              </a:rPr>
              <a:t>Tema(s) abordado(s):</a:t>
            </a:r>
          </a:p>
        </p:txBody>
      </p:sp>
      <p:sp>
        <p:nvSpPr>
          <p:cNvPr id="6" name="Retângulo 7">
            <a:extLst>
              <a:ext uri="{FF2B5EF4-FFF2-40B4-BE49-F238E27FC236}">
                <a16:creationId xmlns:a16="http://schemas.microsoft.com/office/drawing/2014/main" id="{E3666BEA-D1DA-4422-9E33-0F2267DA6AF7}"/>
              </a:ext>
            </a:extLst>
          </p:cNvPr>
          <p:cNvSpPr/>
          <p:nvPr/>
        </p:nvSpPr>
        <p:spPr>
          <a:xfrm>
            <a:off x="108677" y="141694"/>
            <a:ext cx="4735171" cy="3688901"/>
          </a:xfrm>
          <a:prstGeom prst="rect">
            <a:avLst/>
          </a:prstGeom>
          <a:solidFill>
            <a:schemeClr val="accent6">
              <a:lumMod val="20000"/>
              <a:lumOff val="80000"/>
              <a:alpha val="36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1600" i="1" dirty="0">
                <a:solidFill>
                  <a:schemeClr val="tx1"/>
                </a:solidFill>
              </a:rPr>
              <a:t>Fotografia da atividade/ da folha de registo/ do trabalho realizado/ entre outros</a:t>
            </a:r>
          </a:p>
        </p:txBody>
      </p:sp>
      <p:sp>
        <p:nvSpPr>
          <p:cNvPr id="7" name="Retângulo 9">
            <a:extLst>
              <a:ext uri="{FF2B5EF4-FFF2-40B4-BE49-F238E27FC236}">
                <a16:creationId xmlns:a16="http://schemas.microsoft.com/office/drawing/2014/main" id="{B0230366-D92B-468E-A8BC-6B6F2CADF89F}"/>
              </a:ext>
            </a:extLst>
          </p:cNvPr>
          <p:cNvSpPr/>
          <p:nvPr/>
        </p:nvSpPr>
        <p:spPr>
          <a:xfrm>
            <a:off x="108677" y="3968474"/>
            <a:ext cx="5474661" cy="1399122"/>
          </a:xfrm>
          <a:prstGeom prst="rect">
            <a:avLst/>
          </a:prstGeom>
          <a:solidFill>
            <a:schemeClr val="accent6">
              <a:lumMod val="20000"/>
              <a:lumOff val="80000"/>
              <a:alpha val="36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PT" sz="1600" i="1" dirty="0">
                <a:solidFill>
                  <a:schemeClr val="tx1"/>
                </a:solidFill>
              </a:rPr>
              <a:t>Breve descrição da atividade</a:t>
            </a:r>
          </a:p>
        </p:txBody>
      </p:sp>
    </p:spTree>
    <p:extLst>
      <p:ext uri="{BB962C8B-B14F-4D97-AF65-F5344CB8AC3E}">
        <p14:creationId xmlns:p14="http://schemas.microsoft.com/office/powerpoint/2010/main" val="1857872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6">
            <a:extLst>
              <a:ext uri="{FF2B5EF4-FFF2-40B4-BE49-F238E27FC236}">
                <a16:creationId xmlns:a16="http://schemas.microsoft.com/office/drawing/2014/main" id="{C5362530-8AD2-4251-88A5-2005BC4A6CB4}"/>
              </a:ext>
            </a:extLst>
          </p:cNvPr>
          <p:cNvSpPr/>
          <p:nvPr/>
        </p:nvSpPr>
        <p:spPr>
          <a:xfrm>
            <a:off x="108678" y="6335750"/>
            <a:ext cx="5474661" cy="430968"/>
          </a:xfrm>
          <a:prstGeom prst="rect">
            <a:avLst/>
          </a:prstGeom>
          <a:solidFill>
            <a:schemeClr val="accent6">
              <a:lumMod val="20000"/>
              <a:lumOff val="80000"/>
              <a:alpha val="36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PT" sz="1600" b="1" i="1" dirty="0">
                <a:solidFill>
                  <a:schemeClr val="tx1"/>
                </a:solidFill>
              </a:rPr>
              <a:t>Nome da escola / Período Escolar</a:t>
            </a:r>
          </a:p>
        </p:txBody>
      </p:sp>
      <p:sp>
        <p:nvSpPr>
          <p:cNvPr id="3" name="Retângulo 7">
            <a:extLst>
              <a:ext uri="{FF2B5EF4-FFF2-40B4-BE49-F238E27FC236}">
                <a16:creationId xmlns:a16="http://schemas.microsoft.com/office/drawing/2014/main" id="{E3666BEA-D1DA-4422-9E33-0F2267DA6AF7}"/>
              </a:ext>
            </a:extLst>
          </p:cNvPr>
          <p:cNvSpPr/>
          <p:nvPr/>
        </p:nvSpPr>
        <p:spPr>
          <a:xfrm>
            <a:off x="4942703" y="141694"/>
            <a:ext cx="4092617" cy="3688901"/>
          </a:xfrm>
          <a:prstGeom prst="rect">
            <a:avLst/>
          </a:prstGeom>
          <a:solidFill>
            <a:schemeClr val="accent6">
              <a:lumMod val="20000"/>
              <a:lumOff val="80000"/>
              <a:alpha val="36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1600" i="1" dirty="0">
                <a:solidFill>
                  <a:schemeClr val="tx1"/>
                </a:solidFill>
              </a:rPr>
              <a:t>Fotografia</a:t>
            </a:r>
          </a:p>
        </p:txBody>
      </p:sp>
      <p:sp>
        <p:nvSpPr>
          <p:cNvPr id="4" name="Retângulo 8">
            <a:extLst>
              <a:ext uri="{FF2B5EF4-FFF2-40B4-BE49-F238E27FC236}">
                <a16:creationId xmlns:a16="http://schemas.microsoft.com/office/drawing/2014/main" id="{8EB57598-9DCD-4DD2-AFB5-0DC13B4907A8}"/>
              </a:ext>
            </a:extLst>
          </p:cNvPr>
          <p:cNvSpPr/>
          <p:nvPr/>
        </p:nvSpPr>
        <p:spPr>
          <a:xfrm>
            <a:off x="5683269" y="3968475"/>
            <a:ext cx="3352051" cy="2798243"/>
          </a:xfrm>
          <a:prstGeom prst="rect">
            <a:avLst/>
          </a:prstGeom>
          <a:solidFill>
            <a:schemeClr val="accent6">
              <a:lumMod val="20000"/>
              <a:lumOff val="80000"/>
              <a:alpha val="36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1600" i="1" dirty="0">
                <a:solidFill>
                  <a:schemeClr val="tx1"/>
                </a:solidFill>
              </a:rPr>
              <a:t>Fotografia</a:t>
            </a:r>
          </a:p>
        </p:txBody>
      </p:sp>
      <p:sp>
        <p:nvSpPr>
          <p:cNvPr id="5" name="Retângulo 9">
            <a:extLst>
              <a:ext uri="{FF2B5EF4-FFF2-40B4-BE49-F238E27FC236}">
                <a16:creationId xmlns:a16="http://schemas.microsoft.com/office/drawing/2014/main" id="{B0230366-D92B-468E-A8BC-6B6F2CADF89F}"/>
              </a:ext>
            </a:extLst>
          </p:cNvPr>
          <p:cNvSpPr/>
          <p:nvPr/>
        </p:nvSpPr>
        <p:spPr>
          <a:xfrm>
            <a:off x="108678" y="5523470"/>
            <a:ext cx="5474661" cy="675498"/>
          </a:xfrm>
          <a:prstGeom prst="rect">
            <a:avLst/>
          </a:prstGeom>
          <a:solidFill>
            <a:schemeClr val="accent6">
              <a:lumMod val="20000"/>
              <a:lumOff val="80000"/>
              <a:alpha val="36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PT" sz="1600" i="1" dirty="0">
                <a:solidFill>
                  <a:schemeClr val="tx1"/>
                </a:solidFill>
              </a:rPr>
              <a:t>Tema(s) abordado(s):</a:t>
            </a:r>
          </a:p>
        </p:txBody>
      </p:sp>
      <p:sp>
        <p:nvSpPr>
          <p:cNvPr id="6" name="Retângulo 7">
            <a:extLst>
              <a:ext uri="{FF2B5EF4-FFF2-40B4-BE49-F238E27FC236}">
                <a16:creationId xmlns:a16="http://schemas.microsoft.com/office/drawing/2014/main" id="{E3666BEA-D1DA-4422-9E33-0F2267DA6AF7}"/>
              </a:ext>
            </a:extLst>
          </p:cNvPr>
          <p:cNvSpPr/>
          <p:nvPr/>
        </p:nvSpPr>
        <p:spPr>
          <a:xfrm>
            <a:off x="108677" y="141694"/>
            <a:ext cx="4735171" cy="3688901"/>
          </a:xfrm>
          <a:prstGeom prst="rect">
            <a:avLst/>
          </a:prstGeom>
          <a:solidFill>
            <a:schemeClr val="accent6">
              <a:lumMod val="20000"/>
              <a:lumOff val="80000"/>
              <a:alpha val="36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1600" i="1" dirty="0">
                <a:solidFill>
                  <a:schemeClr val="tx1"/>
                </a:solidFill>
              </a:rPr>
              <a:t>Fotografia da atividade/ da folha de registo/ do trabalho realizado/ entre outros</a:t>
            </a:r>
          </a:p>
        </p:txBody>
      </p:sp>
      <p:sp>
        <p:nvSpPr>
          <p:cNvPr id="7" name="Retângulo 9">
            <a:extLst>
              <a:ext uri="{FF2B5EF4-FFF2-40B4-BE49-F238E27FC236}">
                <a16:creationId xmlns:a16="http://schemas.microsoft.com/office/drawing/2014/main" id="{B0230366-D92B-468E-A8BC-6B6F2CADF89F}"/>
              </a:ext>
            </a:extLst>
          </p:cNvPr>
          <p:cNvSpPr/>
          <p:nvPr/>
        </p:nvSpPr>
        <p:spPr>
          <a:xfrm>
            <a:off x="108677" y="3968474"/>
            <a:ext cx="5474661" cy="1399122"/>
          </a:xfrm>
          <a:prstGeom prst="rect">
            <a:avLst/>
          </a:prstGeom>
          <a:solidFill>
            <a:schemeClr val="accent6">
              <a:lumMod val="20000"/>
              <a:lumOff val="80000"/>
              <a:alpha val="36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PT" sz="1600" i="1" dirty="0">
                <a:solidFill>
                  <a:schemeClr val="tx1"/>
                </a:solidFill>
              </a:rPr>
              <a:t>Breve descrição da atividade</a:t>
            </a:r>
          </a:p>
        </p:txBody>
      </p:sp>
    </p:spTree>
    <p:extLst>
      <p:ext uri="{BB962C8B-B14F-4D97-AF65-F5344CB8AC3E}">
        <p14:creationId xmlns:p14="http://schemas.microsoft.com/office/powerpoint/2010/main" val="13442569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6">
            <a:extLst>
              <a:ext uri="{FF2B5EF4-FFF2-40B4-BE49-F238E27FC236}">
                <a16:creationId xmlns:a16="http://schemas.microsoft.com/office/drawing/2014/main" id="{C5362530-8AD2-4251-88A5-2005BC4A6CB4}"/>
              </a:ext>
            </a:extLst>
          </p:cNvPr>
          <p:cNvSpPr/>
          <p:nvPr/>
        </p:nvSpPr>
        <p:spPr>
          <a:xfrm>
            <a:off x="108678" y="6335750"/>
            <a:ext cx="5474661" cy="430968"/>
          </a:xfrm>
          <a:prstGeom prst="rect">
            <a:avLst/>
          </a:prstGeom>
          <a:solidFill>
            <a:schemeClr val="accent6">
              <a:lumMod val="20000"/>
              <a:lumOff val="80000"/>
              <a:alpha val="36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PT" sz="1600" b="1" i="1" dirty="0">
                <a:solidFill>
                  <a:schemeClr val="tx1"/>
                </a:solidFill>
              </a:rPr>
              <a:t>Nome da escola / Período Escolar</a:t>
            </a:r>
          </a:p>
        </p:txBody>
      </p:sp>
      <p:sp>
        <p:nvSpPr>
          <p:cNvPr id="3" name="Retângulo 7">
            <a:extLst>
              <a:ext uri="{FF2B5EF4-FFF2-40B4-BE49-F238E27FC236}">
                <a16:creationId xmlns:a16="http://schemas.microsoft.com/office/drawing/2014/main" id="{E3666BEA-D1DA-4422-9E33-0F2267DA6AF7}"/>
              </a:ext>
            </a:extLst>
          </p:cNvPr>
          <p:cNvSpPr/>
          <p:nvPr/>
        </p:nvSpPr>
        <p:spPr>
          <a:xfrm>
            <a:off x="4942703" y="141694"/>
            <a:ext cx="4092617" cy="3688901"/>
          </a:xfrm>
          <a:prstGeom prst="rect">
            <a:avLst/>
          </a:prstGeom>
          <a:solidFill>
            <a:schemeClr val="accent6">
              <a:lumMod val="20000"/>
              <a:lumOff val="80000"/>
              <a:alpha val="36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1600" i="1" dirty="0">
                <a:solidFill>
                  <a:schemeClr val="tx1"/>
                </a:solidFill>
              </a:rPr>
              <a:t>Fotografia</a:t>
            </a:r>
          </a:p>
        </p:txBody>
      </p:sp>
      <p:sp>
        <p:nvSpPr>
          <p:cNvPr id="4" name="Retângulo 8">
            <a:extLst>
              <a:ext uri="{FF2B5EF4-FFF2-40B4-BE49-F238E27FC236}">
                <a16:creationId xmlns:a16="http://schemas.microsoft.com/office/drawing/2014/main" id="{8EB57598-9DCD-4DD2-AFB5-0DC13B4907A8}"/>
              </a:ext>
            </a:extLst>
          </p:cNvPr>
          <p:cNvSpPr/>
          <p:nvPr/>
        </p:nvSpPr>
        <p:spPr>
          <a:xfrm>
            <a:off x="5683269" y="3968475"/>
            <a:ext cx="3352051" cy="2798243"/>
          </a:xfrm>
          <a:prstGeom prst="rect">
            <a:avLst/>
          </a:prstGeom>
          <a:solidFill>
            <a:schemeClr val="accent6">
              <a:lumMod val="20000"/>
              <a:lumOff val="80000"/>
              <a:alpha val="36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1600" i="1" dirty="0">
                <a:solidFill>
                  <a:schemeClr val="tx1"/>
                </a:solidFill>
              </a:rPr>
              <a:t>Fotografia</a:t>
            </a:r>
          </a:p>
        </p:txBody>
      </p:sp>
      <p:sp>
        <p:nvSpPr>
          <p:cNvPr id="5" name="Retângulo 9">
            <a:extLst>
              <a:ext uri="{FF2B5EF4-FFF2-40B4-BE49-F238E27FC236}">
                <a16:creationId xmlns:a16="http://schemas.microsoft.com/office/drawing/2014/main" id="{B0230366-D92B-468E-A8BC-6B6F2CADF89F}"/>
              </a:ext>
            </a:extLst>
          </p:cNvPr>
          <p:cNvSpPr/>
          <p:nvPr/>
        </p:nvSpPr>
        <p:spPr>
          <a:xfrm>
            <a:off x="108678" y="5523470"/>
            <a:ext cx="5474661" cy="675498"/>
          </a:xfrm>
          <a:prstGeom prst="rect">
            <a:avLst/>
          </a:prstGeom>
          <a:solidFill>
            <a:schemeClr val="accent6">
              <a:lumMod val="20000"/>
              <a:lumOff val="80000"/>
              <a:alpha val="36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PT" sz="1600" i="1" dirty="0">
                <a:solidFill>
                  <a:schemeClr val="tx1"/>
                </a:solidFill>
              </a:rPr>
              <a:t>Tema(s) abordado(s):</a:t>
            </a:r>
          </a:p>
        </p:txBody>
      </p:sp>
      <p:sp>
        <p:nvSpPr>
          <p:cNvPr id="6" name="Retângulo 7">
            <a:extLst>
              <a:ext uri="{FF2B5EF4-FFF2-40B4-BE49-F238E27FC236}">
                <a16:creationId xmlns:a16="http://schemas.microsoft.com/office/drawing/2014/main" id="{E3666BEA-D1DA-4422-9E33-0F2267DA6AF7}"/>
              </a:ext>
            </a:extLst>
          </p:cNvPr>
          <p:cNvSpPr/>
          <p:nvPr/>
        </p:nvSpPr>
        <p:spPr>
          <a:xfrm>
            <a:off x="108677" y="141694"/>
            <a:ext cx="4735171" cy="3688901"/>
          </a:xfrm>
          <a:prstGeom prst="rect">
            <a:avLst/>
          </a:prstGeom>
          <a:solidFill>
            <a:schemeClr val="accent6">
              <a:lumMod val="20000"/>
              <a:lumOff val="80000"/>
              <a:alpha val="36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1600" i="1" dirty="0">
                <a:solidFill>
                  <a:schemeClr val="tx1"/>
                </a:solidFill>
              </a:rPr>
              <a:t>Fotografia da atividade/ da folha de registo/ do trabalho realizado/ entre outros</a:t>
            </a:r>
          </a:p>
        </p:txBody>
      </p:sp>
      <p:sp>
        <p:nvSpPr>
          <p:cNvPr id="7" name="Retângulo 9">
            <a:extLst>
              <a:ext uri="{FF2B5EF4-FFF2-40B4-BE49-F238E27FC236}">
                <a16:creationId xmlns:a16="http://schemas.microsoft.com/office/drawing/2014/main" id="{B0230366-D92B-468E-A8BC-6B6F2CADF89F}"/>
              </a:ext>
            </a:extLst>
          </p:cNvPr>
          <p:cNvSpPr/>
          <p:nvPr/>
        </p:nvSpPr>
        <p:spPr>
          <a:xfrm>
            <a:off x="108677" y="3968474"/>
            <a:ext cx="5474661" cy="1399122"/>
          </a:xfrm>
          <a:prstGeom prst="rect">
            <a:avLst/>
          </a:prstGeom>
          <a:solidFill>
            <a:schemeClr val="accent6">
              <a:lumMod val="20000"/>
              <a:lumOff val="80000"/>
              <a:alpha val="36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PT" sz="1600" i="1" dirty="0">
                <a:solidFill>
                  <a:schemeClr val="tx1"/>
                </a:solidFill>
              </a:rPr>
              <a:t>Breve descrição da atividade</a:t>
            </a:r>
          </a:p>
        </p:txBody>
      </p:sp>
    </p:spTree>
    <p:extLst>
      <p:ext uri="{BB962C8B-B14F-4D97-AF65-F5344CB8AC3E}">
        <p14:creationId xmlns:p14="http://schemas.microsoft.com/office/powerpoint/2010/main" val="4612251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6">
            <a:extLst>
              <a:ext uri="{FF2B5EF4-FFF2-40B4-BE49-F238E27FC236}">
                <a16:creationId xmlns:a16="http://schemas.microsoft.com/office/drawing/2014/main" id="{C5362530-8AD2-4251-88A5-2005BC4A6CB4}"/>
              </a:ext>
            </a:extLst>
          </p:cNvPr>
          <p:cNvSpPr/>
          <p:nvPr/>
        </p:nvSpPr>
        <p:spPr>
          <a:xfrm>
            <a:off x="108678" y="6335750"/>
            <a:ext cx="5474661" cy="430968"/>
          </a:xfrm>
          <a:prstGeom prst="rect">
            <a:avLst/>
          </a:prstGeom>
          <a:solidFill>
            <a:schemeClr val="accent6">
              <a:lumMod val="20000"/>
              <a:lumOff val="80000"/>
              <a:alpha val="36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PT" sz="1600" b="1" i="1" dirty="0">
                <a:solidFill>
                  <a:schemeClr val="tx1"/>
                </a:solidFill>
              </a:rPr>
              <a:t>Nome da escola / Período Escolar</a:t>
            </a:r>
          </a:p>
        </p:txBody>
      </p:sp>
      <p:sp>
        <p:nvSpPr>
          <p:cNvPr id="3" name="Retângulo 7">
            <a:extLst>
              <a:ext uri="{FF2B5EF4-FFF2-40B4-BE49-F238E27FC236}">
                <a16:creationId xmlns:a16="http://schemas.microsoft.com/office/drawing/2014/main" id="{E3666BEA-D1DA-4422-9E33-0F2267DA6AF7}"/>
              </a:ext>
            </a:extLst>
          </p:cNvPr>
          <p:cNvSpPr/>
          <p:nvPr/>
        </p:nvSpPr>
        <p:spPr>
          <a:xfrm>
            <a:off x="4942703" y="141694"/>
            <a:ext cx="4092617" cy="3688901"/>
          </a:xfrm>
          <a:prstGeom prst="rect">
            <a:avLst/>
          </a:prstGeom>
          <a:solidFill>
            <a:schemeClr val="accent6">
              <a:lumMod val="20000"/>
              <a:lumOff val="80000"/>
              <a:alpha val="36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1600" i="1" dirty="0">
                <a:solidFill>
                  <a:schemeClr val="tx1"/>
                </a:solidFill>
              </a:rPr>
              <a:t>Fotografia</a:t>
            </a:r>
          </a:p>
        </p:txBody>
      </p:sp>
      <p:sp>
        <p:nvSpPr>
          <p:cNvPr id="4" name="Retângulo 8">
            <a:extLst>
              <a:ext uri="{FF2B5EF4-FFF2-40B4-BE49-F238E27FC236}">
                <a16:creationId xmlns:a16="http://schemas.microsoft.com/office/drawing/2014/main" id="{8EB57598-9DCD-4DD2-AFB5-0DC13B4907A8}"/>
              </a:ext>
            </a:extLst>
          </p:cNvPr>
          <p:cNvSpPr/>
          <p:nvPr/>
        </p:nvSpPr>
        <p:spPr>
          <a:xfrm>
            <a:off x="5683269" y="3968475"/>
            <a:ext cx="3352051" cy="2798243"/>
          </a:xfrm>
          <a:prstGeom prst="rect">
            <a:avLst/>
          </a:prstGeom>
          <a:solidFill>
            <a:schemeClr val="accent6">
              <a:lumMod val="20000"/>
              <a:lumOff val="80000"/>
              <a:alpha val="36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1600" i="1" dirty="0">
                <a:solidFill>
                  <a:schemeClr val="tx1"/>
                </a:solidFill>
              </a:rPr>
              <a:t>Fotografia</a:t>
            </a:r>
          </a:p>
        </p:txBody>
      </p:sp>
      <p:sp>
        <p:nvSpPr>
          <p:cNvPr id="5" name="Retângulo 9">
            <a:extLst>
              <a:ext uri="{FF2B5EF4-FFF2-40B4-BE49-F238E27FC236}">
                <a16:creationId xmlns:a16="http://schemas.microsoft.com/office/drawing/2014/main" id="{B0230366-D92B-468E-A8BC-6B6F2CADF89F}"/>
              </a:ext>
            </a:extLst>
          </p:cNvPr>
          <p:cNvSpPr/>
          <p:nvPr/>
        </p:nvSpPr>
        <p:spPr>
          <a:xfrm>
            <a:off x="108678" y="5523470"/>
            <a:ext cx="5474661" cy="675498"/>
          </a:xfrm>
          <a:prstGeom prst="rect">
            <a:avLst/>
          </a:prstGeom>
          <a:solidFill>
            <a:schemeClr val="accent6">
              <a:lumMod val="20000"/>
              <a:lumOff val="80000"/>
              <a:alpha val="36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PT" sz="1600" i="1" dirty="0">
                <a:solidFill>
                  <a:schemeClr val="tx1"/>
                </a:solidFill>
              </a:rPr>
              <a:t>Tema(s) abordado(s):</a:t>
            </a:r>
          </a:p>
        </p:txBody>
      </p:sp>
      <p:sp>
        <p:nvSpPr>
          <p:cNvPr id="6" name="Retângulo 7">
            <a:extLst>
              <a:ext uri="{FF2B5EF4-FFF2-40B4-BE49-F238E27FC236}">
                <a16:creationId xmlns:a16="http://schemas.microsoft.com/office/drawing/2014/main" id="{E3666BEA-D1DA-4422-9E33-0F2267DA6AF7}"/>
              </a:ext>
            </a:extLst>
          </p:cNvPr>
          <p:cNvSpPr/>
          <p:nvPr/>
        </p:nvSpPr>
        <p:spPr>
          <a:xfrm>
            <a:off x="108677" y="141694"/>
            <a:ext cx="4735171" cy="3688901"/>
          </a:xfrm>
          <a:prstGeom prst="rect">
            <a:avLst/>
          </a:prstGeom>
          <a:solidFill>
            <a:schemeClr val="accent6">
              <a:lumMod val="20000"/>
              <a:lumOff val="80000"/>
              <a:alpha val="36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1600" i="1" dirty="0">
                <a:solidFill>
                  <a:schemeClr val="tx1"/>
                </a:solidFill>
              </a:rPr>
              <a:t>Fotografia da atividade/ da folha de registo/ do trabalho realizado/ entre outros</a:t>
            </a:r>
          </a:p>
        </p:txBody>
      </p:sp>
      <p:sp>
        <p:nvSpPr>
          <p:cNvPr id="7" name="Retângulo 9">
            <a:extLst>
              <a:ext uri="{FF2B5EF4-FFF2-40B4-BE49-F238E27FC236}">
                <a16:creationId xmlns:a16="http://schemas.microsoft.com/office/drawing/2014/main" id="{B0230366-D92B-468E-A8BC-6B6F2CADF89F}"/>
              </a:ext>
            </a:extLst>
          </p:cNvPr>
          <p:cNvSpPr/>
          <p:nvPr/>
        </p:nvSpPr>
        <p:spPr>
          <a:xfrm>
            <a:off x="108677" y="3968474"/>
            <a:ext cx="5474661" cy="1399122"/>
          </a:xfrm>
          <a:prstGeom prst="rect">
            <a:avLst/>
          </a:prstGeom>
          <a:solidFill>
            <a:schemeClr val="accent6">
              <a:lumMod val="20000"/>
              <a:lumOff val="80000"/>
              <a:alpha val="36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PT" sz="1600" i="1" dirty="0">
                <a:solidFill>
                  <a:schemeClr val="tx1"/>
                </a:solidFill>
              </a:rPr>
              <a:t>Breve descrição da atividade</a:t>
            </a:r>
          </a:p>
        </p:txBody>
      </p:sp>
    </p:spTree>
    <p:extLst>
      <p:ext uri="{BB962C8B-B14F-4D97-AF65-F5344CB8AC3E}">
        <p14:creationId xmlns:p14="http://schemas.microsoft.com/office/powerpoint/2010/main" val="20073874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6">
            <a:extLst>
              <a:ext uri="{FF2B5EF4-FFF2-40B4-BE49-F238E27FC236}">
                <a16:creationId xmlns:a16="http://schemas.microsoft.com/office/drawing/2014/main" id="{C5362530-8AD2-4251-88A5-2005BC4A6CB4}"/>
              </a:ext>
            </a:extLst>
          </p:cNvPr>
          <p:cNvSpPr/>
          <p:nvPr/>
        </p:nvSpPr>
        <p:spPr>
          <a:xfrm>
            <a:off x="108678" y="6335750"/>
            <a:ext cx="5474661" cy="430968"/>
          </a:xfrm>
          <a:prstGeom prst="rect">
            <a:avLst/>
          </a:prstGeom>
          <a:solidFill>
            <a:schemeClr val="accent6">
              <a:lumMod val="20000"/>
              <a:lumOff val="80000"/>
              <a:alpha val="36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PT" sz="1600" b="1" i="1" dirty="0">
                <a:solidFill>
                  <a:schemeClr val="tx1"/>
                </a:solidFill>
              </a:rPr>
              <a:t>Nome da escola / Período Escolar</a:t>
            </a:r>
          </a:p>
        </p:txBody>
      </p:sp>
      <p:sp>
        <p:nvSpPr>
          <p:cNvPr id="3" name="Retângulo 7">
            <a:extLst>
              <a:ext uri="{FF2B5EF4-FFF2-40B4-BE49-F238E27FC236}">
                <a16:creationId xmlns:a16="http://schemas.microsoft.com/office/drawing/2014/main" id="{E3666BEA-D1DA-4422-9E33-0F2267DA6AF7}"/>
              </a:ext>
            </a:extLst>
          </p:cNvPr>
          <p:cNvSpPr/>
          <p:nvPr/>
        </p:nvSpPr>
        <p:spPr>
          <a:xfrm>
            <a:off x="4942703" y="141694"/>
            <a:ext cx="4092617" cy="3688901"/>
          </a:xfrm>
          <a:prstGeom prst="rect">
            <a:avLst/>
          </a:prstGeom>
          <a:solidFill>
            <a:schemeClr val="accent6">
              <a:lumMod val="20000"/>
              <a:lumOff val="80000"/>
              <a:alpha val="36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1600" i="1" dirty="0">
                <a:solidFill>
                  <a:schemeClr val="tx1"/>
                </a:solidFill>
              </a:rPr>
              <a:t>Fotografia</a:t>
            </a:r>
          </a:p>
        </p:txBody>
      </p:sp>
      <p:sp>
        <p:nvSpPr>
          <p:cNvPr id="4" name="Retângulo 8">
            <a:extLst>
              <a:ext uri="{FF2B5EF4-FFF2-40B4-BE49-F238E27FC236}">
                <a16:creationId xmlns:a16="http://schemas.microsoft.com/office/drawing/2014/main" id="{8EB57598-9DCD-4DD2-AFB5-0DC13B4907A8}"/>
              </a:ext>
            </a:extLst>
          </p:cNvPr>
          <p:cNvSpPr/>
          <p:nvPr/>
        </p:nvSpPr>
        <p:spPr>
          <a:xfrm>
            <a:off x="5683269" y="3968475"/>
            <a:ext cx="3352051" cy="2798243"/>
          </a:xfrm>
          <a:prstGeom prst="rect">
            <a:avLst/>
          </a:prstGeom>
          <a:solidFill>
            <a:schemeClr val="accent6">
              <a:lumMod val="20000"/>
              <a:lumOff val="80000"/>
              <a:alpha val="36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1600" i="1" dirty="0">
                <a:solidFill>
                  <a:schemeClr val="tx1"/>
                </a:solidFill>
              </a:rPr>
              <a:t>Fotografia</a:t>
            </a:r>
          </a:p>
        </p:txBody>
      </p:sp>
      <p:sp>
        <p:nvSpPr>
          <p:cNvPr id="5" name="Retângulo 9">
            <a:extLst>
              <a:ext uri="{FF2B5EF4-FFF2-40B4-BE49-F238E27FC236}">
                <a16:creationId xmlns:a16="http://schemas.microsoft.com/office/drawing/2014/main" id="{B0230366-D92B-468E-A8BC-6B6F2CADF89F}"/>
              </a:ext>
            </a:extLst>
          </p:cNvPr>
          <p:cNvSpPr/>
          <p:nvPr/>
        </p:nvSpPr>
        <p:spPr>
          <a:xfrm>
            <a:off x="108678" y="5523470"/>
            <a:ext cx="5474661" cy="675498"/>
          </a:xfrm>
          <a:prstGeom prst="rect">
            <a:avLst/>
          </a:prstGeom>
          <a:solidFill>
            <a:schemeClr val="accent6">
              <a:lumMod val="20000"/>
              <a:lumOff val="80000"/>
              <a:alpha val="36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PT" sz="1600" i="1" dirty="0">
                <a:solidFill>
                  <a:schemeClr val="tx1"/>
                </a:solidFill>
              </a:rPr>
              <a:t>Tema(s) abordado(s):</a:t>
            </a:r>
          </a:p>
        </p:txBody>
      </p:sp>
      <p:sp>
        <p:nvSpPr>
          <p:cNvPr id="6" name="Retângulo 7">
            <a:extLst>
              <a:ext uri="{FF2B5EF4-FFF2-40B4-BE49-F238E27FC236}">
                <a16:creationId xmlns:a16="http://schemas.microsoft.com/office/drawing/2014/main" id="{E3666BEA-D1DA-4422-9E33-0F2267DA6AF7}"/>
              </a:ext>
            </a:extLst>
          </p:cNvPr>
          <p:cNvSpPr/>
          <p:nvPr/>
        </p:nvSpPr>
        <p:spPr>
          <a:xfrm>
            <a:off x="108677" y="141694"/>
            <a:ext cx="4735171" cy="3688901"/>
          </a:xfrm>
          <a:prstGeom prst="rect">
            <a:avLst/>
          </a:prstGeom>
          <a:solidFill>
            <a:schemeClr val="accent6">
              <a:lumMod val="20000"/>
              <a:lumOff val="80000"/>
              <a:alpha val="36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1600" i="1" dirty="0">
                <a:solidFill>
                  <a:schemeClr val="tx1"/>
                </a:solidFill>
              </a:rPr>
              <a:t>Fotografia da atividade/ da folha de registo/ do trabalho realizado/ entre outros</a:t>
            </a:r>
          </a:p>
        </p:txBody>
      </p:sp>
      <p:sp>
        <p:nvSpPr>
          <p:cNvPr id="7" name="Retângulo 9">
            <a:extLst>
              <a:ext uri="{FF2B5EF4-FFF2-40B4-BE49-F238E27FC236}">
                <a16:creationId xmlns:a16="http://schemas.microsoft.com/office/drawing/2014/main" id="{B0230366-D92B-468E-A8BC-6B6F2CADF89F}"/>
              </a:ext>
            </a:extLst>
          </p:cNvPr>
          <p:cNvSpPr/>
          <p:nvPr/>
        </p:nvSpPr>
        <p:spPr>
          <a:xfrm>
            <a:off x="108677" y="3968474"/>
            <a:ext cx="5474661" cy="1399122"/>
          </a:xfrm>
          <a:prstGeom prst="rect">
            <a:avLst/>
          </a:prstGeom>
          <a:solidFill>
            <a:schemeClr val="accent6">
              <a:lumMod val="20000"/>
              <a:lumOff val="80000"/>
              <a:alpha val="36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PT" sz="1600" i="1" dirty="0">
                <a:solidFill>
                  <a:schemeClr val="tx1"/>
                </a:solidFill>
              </a:rPr>
              <a:t>Breve descrição da atividade</a:t>
            </a:r>
          </a:p>
        </p:txBody>
      </p:sp>
    </p:spTree>
    <p:extLst>
      <p:ext uri="{BB962C8B-B14F-4D97-AF65-F5344CB8AC3E}">
        <p14:creationId xmlns:p14="http://schemas.microsoft.com/office/powerpoint/2010/main" val="22723359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717</TotalTime>
  <Words>443</Words>
  <Application>Microsoft Office PowerPoint</Application>
  <PresentationFormat>Apresentação no Ecrã (4:3)</PresentationFormat>
  <Paragraphs>77</Paragraphs>
  <Slides>15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ABAE PT</dc:creator>
  <cp:lastModifiedBy>EcoEscolas EcoEscolas</cp:lastModifiedBy>
  <cp:revision>26</cp:revision>
  <cp:lastPrinted>2019-12-11T12:42:31Z</cp:lastPrinted>
  <dcterms:created xsi:type="dcterms:W3CDTF">2019-02-05T21:01:01Z</dcterms:created>
  <dcterms:modified xsi:type="dcterms:W3CDTF">2022-02-16T17:31:23Z</dcterms:modified>
</cp:coreProperties>
</file>