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09/11/2021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09/11/2021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09/11/2021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09/11/2021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09/11/2021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09/11/2021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09/11/2021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A95F3EE-6175-4E75-B17C-38C2F867C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escola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Ameaças/Curiosidades 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vulgar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Geográfica</a:t>
              </a: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Científico</a:t>
              </a: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55124"/>
              <a:ext cx="5474661" cy="885595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Estatuto de conservação</a:t>
              </a: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Concelho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8817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2894</TotalTime>
  <Words>22</Words>
  <Application>Microsoft Office PowerPoint</Application>
  <PresentationFormat>Apresentação no Ecrã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EcoEscolas EcoEscolas</cp:lastModifiedBy>
  <cp:revision>9</cp:revision>
  <dcterms:created xsi:type="dcterms:W3CDTF">2019-02-05T21:01:01Z</dcterms:created>
  <dcterms:modified xsi:type="dcterms:W3CDTF">2021-11-09T17:44:26Z</dcterms:modified>
</cp:coreProperties>
</file>